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32399288" cy="43200638"/>
  <p:notesSz cx="15074900" cy="20104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4839" userDrawn="1">
          <p15:clr>
            <a:srgbClr val="A4A3A4"/>
          </p15:clr>
        </p15:guide>
        <p15:guide id="2" pos="14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476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" d="100"/>
          <a:sy n="14" d="100"/>
        </p:scale>
        <p:origin x="2604" y="114"/>
      </p:cViewPr>
      <p:guideLst>
        <p:guide orient="horz" pos="4839"/>
        <p:guide pos="14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430970" y="13392199"/>
            <a:ext cx="2755099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4861940" y="24192358"/>
            <a:ext cx="2268905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620645" y="9936148"/>
            <a:ext cx="1409962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6692660" y="9936148"/>
            <a:ext cx="1409962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  <p:grpSp>
        <p:nvGrpSpPr>
          <p:cNvPr id="5" name="object 2"/>
          <p:cNvGrpSpPr/>
          <p:nvPr userDrawn="1"/>
        </p:nvGrpSpPr>
        <p:grpSpPr>
          <a:xfrm>
            <a:off x="1954566" y="6588968"/>
            <a:ext cx="27767309" cy="75048"/>
            <a:chOff x="909430" y="3066280"/>
            <a:chExt cx="12919710" cy="34925"/>
          </a:xfrm>
        </p:grpSpPr>
        <p:sp>
          <p:nvSpPr>
            <p:cNvPr id="6" name="object 3"/>
            <p:cNvSpPr/>
            <p:nvPr/>
          </p:nvSpPr>
          <p:spPr>
            <a:xfrm>
              <a:off x="909430" y="3066281"/>
              <a:ext cx="12919710" cy="34925"/>
            </a:xfrm>
            <a:custGeom>
              <a:avLst/>
              <a:gdLst/>
              <a:ahLst/>
              <a:cxnLst/>
              <a:rect l="l" t="t" r="r" b="b"/>
              <a:pathLst>
                <a:path w="12919710" h="34925">
                  <a:moveTo>
                    <a:pt x="12919222" y="0"/>
                  </a:moveTo>
                  <a:lnTo>
                    <a:pt x="0" y="0"/>
                  </a:lnTo>
                  <a:lnTo>
                    <a:pt x="0" y="34411"/>
                  </a:lnTo>
                  <a:lnTo>
                    <a:pt x="12919222" y="34411"/>
                  </a:lnTo>
                  <a:lnTo>
                    <a:pt x="12919222" y="0"/>
                  </a:lnTo>
                  <a:close/>
                </a:path>
              </a:pathLst>
            </a:custGeom>
            <a:solidFill>
              <a:srgbClr val="FF6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4"/>
            <p:cNvSpPr/>
            <p:nvPr/>
          </p:nvSpPr>
          <p:spPr>
            <a:xfrm>
              <a:off x="9094613" y="3066280"/>
              <a:ext cx="266700" cy="34925"/>
            </a:xfrm>
            <a:custGeom>
              <a:avLst/>
              <a:gdLst/>
              <a:ahLst/>
              <a:cxnLst/>
              <a:rect l="l" t="t" r="r" b="b"/>
              <a:pathLst>
                <a:path w="266700" h="34925">
                  <a:moveTo>
                    <a:pt x="266589" y="0"/>
                  </a:moveTo>
                  <a:lnTo>
                    <a:pt x="53921" y="0"/>
                  </a:lnTo>
                  <a:lnTo>
                    <a:pt x="27189" y="19983"/>
                  </a:lnTo>
                  <a:lnTo>
                    <a:pt x="0" y="34411"/>
                  </a:lnTo>
                  <a:lnTo>
                    <a:pt x="185662" y="34411"/>
                  </a:lnTo>
                  <a:lnTo>
                    <a:pt x="266589" y="0"/>
                  </a:lnTo>
                  <a:close/>
                </a:path>
              </a:pathLst>
            </a:custGeom>
            <a:solidFill>
              <a:srgbClr val="FF4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5"/>
            <p:cNvSpPr/>
            <p:nvPr/>
          </p:nvSpPr>
          <p:spPr>
            <a:xfrm>
              <a:off x="909430" y="3066280"/>
              <a:ext cx="3774440" cy="34925"/>
            </a:xfrm>
            <a:custGeom>
              <a:avLst/>
              <a:gdLst/>
              <a:ahLst/>
              <a:cxnLst/>
              <a:rect l="l" t="t" r="r" b="b"/>
              <a:pathLst>
                <a:path w="3774440" h="34925">
                  <a:moveTo>
                    <a:pt x="3729192" y="0"/>
                  </a:moveTo>
                  <a:lnTo>
                    <a:pt x="0" y="0"/>
                  </a:lnTo>
                  <a:lnTo>
                    <a:pt x="0" y="34411"/>
                  </a:lnTo>
                  <a:lnTo>
                    <a:pt x="3773919" y="34411"/>
                  </a:lnTo>
                  <a:lnTo>
                    <a:pt x="3745644" y="12494"/>
                  </a:lnTo>
                  <a:lnTo>
                    <a:pt x="3729192" y="0"/>
                  </a:lnTo>
                  <a:close/>
                </a:path>
              </a:pathLst>
            </a:custGeom>
            <a:solidFill>
              <a:srgbClr val="006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6"/>
            <p:cNvSpPr/>
            <p:nvPr/>
          </p:nvSpPr>
          <p:spPr>
            <a:xfrm>
              <a:off x="6299748" y="3066280"/>
              <a:ext cx="1643380" cy="34925"/>
            </a:xfrm>
            <a:custGeom>
              <a:avLst/>
              <a:gdLst/>
              <a:ahLst/>
              <a:cxnLst/>
              <a:rect l="l" t="t" r="r" b="b"/>
              <a:pathLst>
                <a:path w="1643379" h="34925">
                  <a:moveTo>
                    <a:pt x="1643189" y="0"/>
                  </a:moveTo>
                  <a:lnTo>
                    <a:pt x="0" y="0"/>
                  </a:lnTo>
                  <a:lnTo>
                    <a:pt x="24914" y="34411"/>
                  </a:lnTo>
                  <a:lnTo>
                    <a:pt x="1633741" y="34411"/>
                  </a:lnTo>
                  <a:lnTo>
                    <a:pt x="1643189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7"/>
            <p:cNvSpPr/>
            <p:nvPr/>
          </p:nvSpPr>
          <p:spPr>
            <a:xfrm>
              <a:off x="4638623" y="3066280"/>
              <a:ext cx="1266825" cy="34925"/>
            </a:xfrm>
            <a:custGeom>
              <a:avLst/>
              <a:gdLst/>
              <a:ahLst/>
              <a:cxnLst/>
              <a:rect l="l" t="t" r="r" b="b"/>
              <a:pathLst>
                <a:path w="1266825" h="34925">
                  <a:moveTo>
                    <a:pt x="1266754" y="0"/>
                  </a:moveTo>
                  <a:lnTo>
                    <a:pt x="0" y="0"/>
                  </a:lnTo>
                  <a:lnTo>
                    <a:pt x="16451" y="12494"/>
                  </a:lnTo>
                  <a:lnTo>
                    <a:pt x="44727" y="34411"/>
                  </a:lnTo>
                  <a:lnTo>
                    <a:pt x="1199756" y="34411"/>
                  </a:lnTo>
                  <a:lnTo>
                    <a:pt x="1266754" y="0"/>
                  </a:lnTo>
                  <a:close/>
                </a:path>
              </a:pathLst>
            </a:custGeom>
            <a:solidFill>
              <a:srgbClr val="0077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8"/>
            <p:cNvSpPr/>
            <p:nvPr/>
          </p:nvSpPr>
          <p:spPr>
            <a:xfrm>
              <a:off x="5668035" y="3066280"/>
              <a:ext cx="237490" cy="34925"/>
            </a:xfrm>
            <a:custGeom>
              <a:avLst/>
              <a:gdLst/>
              <a:ahLst/>
              <a:cxnLst/>
              <a:rect l="l" t="t" r="r" b="b"/>
              <a:pathLst>
                <a:path w="237489" h="34925">
                  <a:moveTo>
                    <a:pt x="237341" y="0"/>
                  </a:moveTo>
                  <a:lnTo>
                    <a:pt x="73809" y="0"/>
                  </a:lnTo>
                  <a:lnTo>
                    <a:pt x="0" y="34411"/>
                  </a:lnTo>
                  <a:lnTo>
                    <a:pt x="170344" y="34411"/>
                  </a:lnTo>
                  <a:lnTo>
                    <a:pt x="237341" y="0"/>
                  </a:lnTo>
                  <a:close/>
                </a:path>
              </a:pathLst>
            </a:custGeom>
            <a:solidFill>
              <a:srgbClr val="00BE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9"/>
            <p:cNvSpPr/>
            <p:nvPr/>
          </p:nvSpPr>
          <p:spPr>
            <a:xfrm>
              <a:off x="4453230" y="3066280"/>
              <a:ext cx="230504" cy="34925"/>
            </a:xfrm>
            <a:custGeom>
              <a:avLst/>
              <a:gdLst/>
              <a:ahLst/>
              <a:cxnLst/>
              <a:rect l="l" t="t" r="r" b="b"/>
              <a:pathLst>
                <a:path w="230504" h="34925">
                  <a:moveTo>
                    <a:pt x="185392" y="0"/>
                  </a:moveTo>
                  <a:lnTo>
                    <a:pt x="0" y="0"/>
                  </a:lnTo>
                  <a:lnTo>
                    <a:pt x="12827" y="9793"/>
                  </a:lnTo>
                  <a:lnTo>
                    <a:pt x="44434" y="34411"/>
                  </a:lnTo>
                  <a:lnTo>
                    <a:pt x="230119" y="34411"/>
                  </a:lnTo>
                  <a:lnTo>
                    <a:pt x="201843" y="12494"/>
                  </a:lnTo>
                  <a:lnTo>
                    <a:pt x="185392" y="0"/>
                  </a:lnTo>
                  <a:close/>
                </a:path>
              </a:pathLst>
            </a:custGeom>
            <a:solidFill>
              <a:srgbClr val="0045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0"/>
            <p:cNvSpPr/>
            <p:nvPr/>
          </p:nvSpPr>
          <p:spPr>
            <a:xfrm>
              <a:off x="909430" y="3066280"/>
              <a:ext cx="3588385" cy="34925"/>
            </a:xfrm>
            <a:custGeom>
              <a:avLst/>
              <a:gdLst/>
              <a:ahLst/>
              <a:cxnLst/>
              <a:rect l="l" t="t" r="r" b="b"/>
              <a:pathLst>
                <a:path w="3588385" h="34925">
                  <a:moveTo>
                    <a:pt x="3543781" y="0"/>
                  </a:moveTo>
                  <a:lnTo>
                    <a:pt x="0" y="0"/>
                  </a:lnTo>
                  <a:lnTo>
                    <a:pt x="0" y="34411"/>
                  </a:lnTo>
                  <a:lnTo>
                    <a:pt x="3588200" y="34411"/>
                  </a:lnTo>
                  <a:lnTo>
                    <a:pt x="3563595" y="15177"/>
                  </a:lnTo>
                  <a:lnTo>
                    <a:pt x="3543781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1"/>
            <p:cNvSpPr/>
            <p:nvPr/>
          </p:nvSpPr>
          <p:spPr>
            <a:xfrm>
              <a:off x="5838379" y="3066280"/>
              <a:ext cx="486409" cy="34925"/>
            </a:xfrm>
            <a:custGeom>
              <a:avLst/>
              <a:gdLst/>
              <a:ahLst/>
              <a:cxnLst/>
              <a:rect l="l" t="t" r="r" b="b"/>
              <a:pathLst>
                <a:path w="486410" h="34925">
                  <a:moveTo>
                    <a:pt x="461368" y="0"/>
                  </a:moveTo>
                  <a:lnTo>
                    <a:pt x="66997" y="0"/>
                  </a:lnTo>
                  <a:lnTo>
                    <a:pt x="0" y="34411"/>
                  </a:lnTo>
                  <a:lnTo>
                    <a:pt x="486283" y="34411"/>
                  </a:lnTo>
                  <a:lnTo>
                    <a:pt x="461368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2"/>
            <p:cNvSpPr/>
            <p:nvPr/>
          </p:nvSpPr>
          <p:spPr>
            <a:xfrm>
              <a:off x="6148108" y="3066287"/>
              <a:ext cx="1650364" cy="34925"/>
            </a:xfrm>
            <a:custGeom>
              <a:avLst/>
              <a:gdLst/>
              <a:ahLst/>
              <a:cxnLst/>
              <a:rect l="l" t="t" r="r" b="b"/>
              <a:pathLst>
                <a:path w="1650365" h="34925">
                  <a:moveTo>
                    <a:pt x="176542" y="34404"/>
                  </a:moveTo>
                  <a:lnTo>
                    <a:pt x="151638" y="0"/>
                  </a:lnTo>
                  <a:lnTo>
                    <a:pt x="0" y="0"/>
                  </a:lnTo>
                  <a:lnTo>
                    <a:pt x="1206" y="1625"/>
                  </a:lnTo>
                  <a:lnTo>
                    <a:pt x="24701" y="34404"/>
                  </a:lnTo>
                  <a:lnTo>
                    <a:pt x="176542" y="34404"/>
                  </a:lnTo>
                  <a:close/>
                </a:path>
                <a:path w="1650365" h="34925">
                  <a:moveTo>
                    <a:pt x="1649742" y="0"/>
                  </a:moveTo>
                  <a:lnTo>
                    <a:pt x="1242529" y="0"/>
                  </a:lnTo>
                  <a:lnTo>
                    <a:pt x="1235316" y="16649"/>
                  </a:lnTo>
                  <a:lnTo>
                    <a:pt x="1227797" y="34404"/>
                  </a:lnTo>
                  <a:lnTo>
                    <a:pt x="1634197" y="34404"/>
                  </a:lnTo>
                  <a:lnTo>
                    <a:pt x="1649742" y="0"/>
                  </a:lnTo>
                  <a:close/>
                </a:path>
              </a:pathLst>
            </a:custGeom>
            <a:solidFill>
              <a:srgbClr val="3D83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3"/>
            <p:cNvSpPr/>
            <p:nvPr/>
          </p:nvSpPr>
          <p:spPr>
            <a:xfrm>
              <a:off x="9992442" y="3066280"/>
              <a:ext cx="3836670" cy="34925"/>
            </a:xfrm>
            <a:custGeom>
              <a:avLst/>
              <a:gdLst/>
              <a:ahLst/>
              <a:cxnLst/>
              <a:rect l="l" t="t" r="r" b="b"/>
              <a:pathLst>
                <a:path w="3836669" h="34925">
                  <a:moveTo>
                    <a:pt x="3836211" y="0"/>
                  </a:moveTo>
                  <a:lnTo>
                    <a:pt x="92161" y="0"/>
                  </a:lnTo>
                  <a:lnTo>
                    <a:pt x="0" y="34411"/>
                  </a:lnTo>
                  <a:lnTo>
                    <a:pt x="3836211" y="34411"/>
                  </a:lnTo>
                  <a:lnTo>
                    <a:pt x="3836211" y="0"/>
                  </a:lnTo>
                  <a:close/>
                </a:path>
              </a:pathLst>
            </a:custGeom>
            <a:solidFill>
              <a:srgbClr val="F290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4"/>
            <p:cNvSpPr/>
            <p:nvPr/>
          </p:nvSpPr>
          <p:spPr>
            <a:xfrm>
              <a:off x="10597967" y="3066280"/>
              <a:ext cx="3230880" cy="34925"/>
            </a:xfrm>
            <a:custGeom>
              <a:avLst/>
              <a:gdLst/>
              <a:ahLst/>
              <a:cxnLst/>
              <a:rect l="l" t="t" r="r" b="b"/>
              <a:pathLst>
                <a:path w="3230880" h="34925">
                  <a:moveTo>
                    <a:pt x="3230686" y="0"/>
                  </a:moveTo>
                  <a:lnTo>
                    <a:pt x="69541" y="0"/>
                  </a:lnTo>
                  <a:lnTo>
                    <a:pt x="0" y="34411"/>
                  </a:lnTo>
                  <a:lnTo>
                    <a:pt x="3230686" y="34411"/>
                  </a:lnTo>
                  <a:lnTo>
                    <a:pt x="3230686" y="0"/>
                  </a:lnTo>
                  <a:close/>
                </a:path>
              </a:pathLst>
            </a:custGeom>
            <a:solidFill>
              <a:srgbClr val="F7A8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5"/>
            <p:cNvSpPr/>
            <p:nvPr/>
          </p:nvSpPr>
          <p:spPr>
            <a:xfrm>
              <a:off x="12361676" y="3066280"/>
              <a:ext cx="193675" cy="34925"/>
            </a:xfrm>
            <a:custGeom>
              <a:avLst/>
              <a:gdLst/>
              <a:ahLst/>
              <a:cxnLst/>
              <a:rect l="l" t="t" r="r" b="b"/>
              <a:pathLst>
                <a:path w="193675" h="34925">
                  <a:moveTo>
                    <a:pt x="186232" y="0"/>
                  </a:moveTo>
                  <a:lnTo>
                    <a:pt x="0" y="0"/>
                  </a:lnTo>
                  <a:lnTo>
                    <a:pt x="1809" y="16365"/>
                  </a:lnTo>
                  <a:lnTo>
                    <a:pt x="4440" y="34411"/>
                  </a:lnTo>
                  <a:lnTo>
                    <a:pt x="193599" y="34411"/>
                  </a:lnTo>
                  <a:lnTo>
                    <a:pt x="192962" y="31809"/>
                  </a:lnTo>
                  <a:lnTo>
                    <a:pt x="186232" y="0"/>
                  </a:lnTo>
                  <a:close/>
                </a:path>
              </a:pathLst>
            </a:custGeom>
            <a:solidFill>
              <a:srgbClr val="FACC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9" name="object 16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199227" y="2198567"/>
            <a:ext cx="2943474" cy="3201898"/>
          </a:xfrm>
          <a:prstGeom prst="rect">
            <a:avLst/>
          </a:prstGeom>
        </p:spPr>
      </p:pic>
      <p:sp>
        <p:nvSpPr>
          <p:cNvPr id="20" name="object 17"/>
          <p:cNvSpPr/>
          <p:nvPr userDrawn="1"/>
        </p:nvSpPr>
        <p:spPr>
          <a:xfrm>
            <a:off x="5471832" y="2264899"/>
            <a:ext cx="6714595" cy="1215785"/>
          </a:xfrm>
          <a:custGeom>
            <a:avLst/>
            <a:gdLst/>
            <a:ahLst/>
            <a:cxnLst/>
            <a:rect l="l" t="t" r="r" b="b"/>
            <a:pathLst>
              <a:path w="3124200" h="565785">
                <a:moveTo>
                  <a:pt x="572519" y="119691"/>
                </a:moveTo>
                <a:lnTo>
                  <a:pt x="523699" y="123954"/>
                </a:lnTo>
                <a:lnTo>
                  <a:pt x="480135" y="136757"/>
                </a:lnTo>
                <a:lnTo>
                  <a:pt x="441828" y="158123"/>
                </a:lnTo>
                <a:lnTo>
                  <a:pt x="408781" y="188073"/>
                </a:lnTo>
                <a:lnTo>
                  <a:pt x="385109" y="220431"/>
                </a:lnTo>
                <a:lnTo>
                  <a:pt x="368192" y="256105"/>
                </a:lnTo>
                <a:lnTo>
                  <a:pt x="358036" y="295097"/>
                </a:lnTo>
                <a:lnTo>
                  <a:pt x="354650" y="337406"/>
                </a:lnTo>
                <a:lnTo>
                  <a:pt x="357964" y="379277"/>
                </a:lnTo>
                <a:lnTo>
                  <a:pt x="367910" y="417676"/>
                </a:lnTo>
                <a:lnTo>
                  <a:pt x="384490" y="452646"/>
                </a:lnTo>
                <a:lnTo>
                  <a:pt x="407708" y="484228"/>
                </a:lnTo>
                <a:lnTo>
                  <a:pt x="439867" y="513162"/>
                </a:lnTo>
                <a:lnTo>
                  <a:pt x="477240" y="533846"/>
                </a:lnTo>
                <a:lnTo>
                  <a:pt x="519829" y="546265"/>
                </a:lnTo>
                <a:lnTo>
                  <a:pt x="567641" y="550408"/>
                </a:lnTo>
                <a:lnTo>
                  <a:pt x="616395" y="546134"/>
                </a:lnTo>
                <a:lnTo>
                  <a:pt x="659938" y="533312"/>
                </a:lnTo>
                <a:lnTo>
                  <a:pt x="698234" y="511942"/>
                </a:lnTo>
                <a:lnTo>
                  <a:pt x="731246" y="482027"/>
                </a:lnTo>
                <a:lnTo>
                  <a:pt x="749930" y="456480"/>
                </a:lnTo>
                <a:lnTo>
                  <a:pt x="572442" y="456480"/>
                </a:lnTo>
                <a:lnTo>
                  <a:pt x="544963" y="454123"/>
                </a:lnTo>
                <a:lnTo>
                  <a:pt x="499028" y="435260"/>
                </a:lnTo>
                <a:lnTo>
                  <a:pt x="467454" y="400832"/>
                </a:lnTo>
                <a:lnTo>
                  <a:pt x="452368" y="359011"/>
                </a:lnTo>
                <a:lnTo>
                  <a:pt x="450471" y="335128"/>
                </a:lnTo>
                <a:lnTo>
                  <a:pt x="452468" y="310487"/>
                </a:lnTo>
                <a:lnTo>
                  <a:pt x="468383" y="267087"/>
                </a:lnTo>
                <a:lnTo>
                  <a:pt x="501294" y="231114"/>
                </a:lnTo>
                <a:lnTo>
                  <a:pt x="548553" y="211412"/>
                </a:lnTo>
                <a:lnTo>
                  <a:pt x="576796" y="208951"/>
                </a:lnTo>
                <a:lnTo>
                  <a:pt x="749296" y="208951"/>
                </a:lnTo>
                <a:lnTo>
                  <a:pt x="732320" y="185850"/>
                </a:lnTo>
                <a:lnTo>
                  <a:pt x="700156" y="156923"/>
                </a:lnTo>
                <a:lnTo>
                  <a:pt x="662798" y="136246"/>
                </a:lnTo>
                <a:lnTo>
                  <a:pt x="620252" y="123832"/>
                </a:lnTo>
                <a:lnTo>
                  <a:pt x="572519" y="119691"/>
                </a:lnTo>
                <a:close/>
              </a:path>
              <a:path w="3124200" h="565785">
                <a:moveTo>
                  <a:pt x="749296" y="208951"/>
                </a:moveTo>
                <a:lnTo>
                  <a:pt x="576796" y="208951"/>
                </a:lnTo>
                <a:lnTo>
                  <a:pt x="604279" y="211309"/>
                </a:lnTo>
                <a:lnTo>
                  <a:pt x="628757" y="218383"/>
                </a:lnTo>
                <a:lnTo>
                  <a:pt x="668657" y="246680"/>
                </a:lnTo>
                <a:lnTo>
                  <a:pt x="691164" y="284520"/>
                </a:lnTo>
                <a:lnTo>
                  <a:pt x="698696" y="330247"/>
                </a:lnTo>
                <a:lnTo>
                  <a:pt x="696710" y="354934"/>
                </a:lnTo>
                <a:lnTo>
                  <a:pt x="680844" y="398384"/>
                </a:lnTo>
                <a:lnTo>
                  <a:pt x="647954" y="434361"/>
                </a:lnTo>
                <a:lnTo>
                  <a:pt x="600689" y="454023"/>
                </a:lnTo>
                <a:lnTo>
                  <a:pt x="572442" y="456480"/>
                </a:lnTo>
                <a:lnTo>
                  <a:pt x="749930" y="456480"/>
                </a:lnTo>
                <a:lnTo>
                  <a:pt x="754916" y="449662"/>
                </a:lnTo>
                <a:lnTo>
                  <a:pt x="771828" y="413969"/>
                </a:lnTo>
                <a:lnTo>
                  <a:pt x="781977" y="374931"/>
                </a:lnTo>
                <a:lnTo>
                  <a:pt x="785361" y="332528"/>
                </a:lnTo>
                <a:lnTo>
                  <a:pt x="782046" y="290739"/>
                </a:lnTo>
                <a:lnTo>
                  <a:pt x="772101" y="252382"/>
                </a:lnTo>
                <a:lnTo>
                  <a:pt x="755526" y="217429"/>
                </a:lnTo>
                <a:lnTo>
                  <a:pt x="749296" y="208951"/>
                </a:lnTo>
                <a:close/>
              </a:path>
              <a:path w="3124200" h="565785">
                <a:moveTo>
                  <a:pt x="299301" y="2732"/>
                </a:moveTo>
                <a:lnTo>
                  <a:pt x="275823" y="2732"/>
                </a:lnTo>
                <a:lnTo>
                  <a:pt x="222135" y="7809"/>
                </a:lnTo>
                <a:lnTo>
                  <a:pt x="171998" y="23044"/>
                </a:lnTo>
                <a:lnTo>
                  <a:pt x="125422" y="48439"/>
                </a:lnTo>
                <a:lnTo>
                  <a:pt x="82417" y="83999"/>
                </a:lnTo>
                <a:lnTo>
                  <a:pt x="46354" y="126597"/>
                </a:lnTo>
                <a:lnTo>
                  <a:pt x="20599" y="173081"/>
                </a:lnTo>
                <a:lnTo>
                  <a:pt x="5149" y="223452"/>
                </a:lnTo>
                <a:lnTo>
                  <a:pt x="0" y="277711"/>
                </a:lnTo>
                <a:lnTo>
                  <a:pt x="5146" y="331665"/>
                </a:lnTo>
                <a:lnTo>
                  <a:pt x="20580" y="381683"/>
                </a:lnTo>
                <a:lnTo>
                  <a:pt x="46288" y="427781"/>
                </a:lnTo>
                <a:lnTo>
                  <a:pt x="82260" y="469978"/>
                </a:lnTo>
                <a:lnTo>
                  <a:pt x="125120" y="505155"/>
                </a:lnTo>
                <a:lnTo>
                  <a:pt x="171579" y="530291"/>
                </a:lnTo>
                <a:lnTo>
                  <a:pt x="221638" y="545377"/>
                </a:lnTo>
                <a:lnTo>
                  <a:pt x="275299" y="550408"/>
                </a:lnTo>
                <a:lnTo>
                  <a:pt x="292375" y="550408"/>
                </a:lnTo>
                <a:lnTo>
                  <a:pt x="297095" y="550093"/>
                </a:lnTo>
                <a:lnTo>
                  <a:pt x="301447" y="549329"/>
                </a:lnTo>
                <a:lnTo>
                  <a:pt x="301447" y="450837"/>
                </a:lnTo>
                <a:lnTo>
                  <a:pt x="277947" y="450837"/>
                </a:lnTo>
                <a:lnTo>
                  <a:pt x="243917" y="447596"/>
                </a:lnTo>
                <a:lnTo>
                  <a:pt x="182593" y="421678"/>
                </a:lnTo>
                <a:lnTo>
                  <a:pt x="132366" y="371951"/>
                </a:lnTo>
                <a:lnTo>
                  <a:pt x="106140" y="310854"/>
                </a:lnTo>
                <a:lnTo>
                  <a:pt x="102858" y="276798"/>
                </a:lnTo>
                <a:lnTo>
                  <a:pt x="106129" y="242834"/>
                </a:lnTo>
                <a:lnTo>
                  <a:pt x="132334" y="182337"/>
                </a:lnTo>
                <a:lnTo>
                  <a:pt x="182562" y="133530"/>
                </a:lnTo>
                <a:lnTo>
                  <a:pt x="243628" y="108153"/>
                </a:lnTo>
                <a:lnTo>
                  <a:pt x="277423" y="104981"/>
                </a:lnTo>
                <a:lnTo>
                  <a:pt x="299301" y="104981"/>
                </a:lnTo>
                <a:lnTo>
                  <a:pt x="299301" y="2732"/>
                </a:lnTo>
                <a:close/>
              </a:path>
              <a:path w="3124200" h="565785">
                <a:moveTo>
                  <a:pt x="301447" y="448862"/>
                </a:moveTo>
                <a:lnTo>
                  <a:pt x="293814" y="450150"/>
                </a:lnTo>
                <a:lnTo>
                  <a:pt x="285969" y="450837"/>
                </a:lnTo>
                <a:lnTo>
                  <a:pt x="301447" y="450837"/>
                </a:lnTo>
                <a:lnTo>
                  <a:pt x="301447" y="448862"/>
                </a:lnTo>
                <a:close/>
              </a:path>
              <a:path w="3124200" h="565785">
                <a:moveTo>
                  <a:pt x="299301" y="104981"/>
                </a:moveTo>
                <a:lnTo>
                  <a:pt x="284741" y="104981"/>
                </a:lnTo>
                <a:lnTo>
                  <a:pt x="291983" y="105502"/>
                </a:lnTo>
                <a:lnTo>
                  <a:pt x="299301" y="106581"/>
                </a:lnTo>
                <a:lnTo>
                  <a:pt x="299301" y="104981"/>
                </a:lnTo>
                <a:close/>
              </a:path>
              <a:path w="3124200" h="565785">
                <a:moveTo>
                  <a:pt x="3088948" y="113738"/>
                </a:moveTo>
                <a:lnTo>
                  <a:pt x="3084207" y="113738"/>
                </a:lnTo>
                <a:lnTo>
                  <a:pt x="3070541" y="114239"/>
                </a:lnTo>
                <a:lnTo>
                  <a:pt x="3032841" y="121744"/>
                </a:lnTo>
                <a:lnTo>
                  <a:pt x="2995754" y="139269"/>
                </a:lnTo>
                <a:lnTo>
                  <a:pt x="2962143" y="163110"/>
                </a:lnTo>
                <a:lnTo>
                  <a:pt x="2930264" y="197876"/>
                </a:lnTo>
                <a:lnTo>
                  <a:pt x="2910080" y="238106"/>
                </a:lnTo>
                <a:lnTo>
                  <a:pt x="2900127" y="285420"/>
                </a:lnTo>
                <a:lnTo>
                  <a:pt x="2898882" y="311864"/>
                </a:lnTo>
                <a:lnTo>
                  <a:pt x="2898882" y="550486"/>
                </a:lnTo>
                <a:lnTo>
                  <a:pt x="3001264" y="551095"/>
                </a:lnTo>
                <a:lnTo>
                  <a:pt x="3001264" y="301653"/>
                </a:lnTo>
                <a:lnTo>
                  <a:pt x="3001905" y="290541"/>
                </a:lnTo>
                <a:lnTo>
                  <a:pt x="3016984" y="252737"/>
                </a:lnTo>
                <a:lnTo>
                  <a:pt x="3053846" y="221681"/>
                </a:lnTo>
                <a:lnTo>
                  <a:pt x="3095194" y="210926"/>
                </a:lnTo>
                <a:lnTo>
                  <a:pt x="3123628" y="210926"/>
                </a:lnTo>
                <a:lnTo>
                  <a:pt x="3123628" y="117540"/>
                </a:lnTo>
                <a:lnTo>
                  <a:pt x="3115236" y="116179"/>
                </a:lnTo>
                <a:lnTo>
                  <a:pt x="3107762" y="115189"/>
                </a:lnTo>
                <a:lnTo>
                  <a:pt x="3094668" y="114048"/>
                </a:lnTo>
                <a:lnTo>
                  <a:pt x="3088948" y="113738"/>
                </a:lnTo>
                <a:close/>
              </a:path>
              <a:path w="3124200" h="565785">
                <a:moveTo>
                  <a:pt x="3123628" y="210926"/>
                </a:moveTo>
                <a:lnTo>
                  <a:pt x="3095194" y="210926"/>
                </a:lnTo>
                <a:lnTo>
                  <a:pt x="3102510" y="211170"/>
                </a:lnTo>
                <a:lnTo>
                  <a:pt x="3109697" y="211894"/>
                </a:lnTo>
                <a:lnTo>
                  <a:pt x="3116741" y="213092"/>
                </a:lnTo>
                <a:lnTo>
                  <a:pt x="3123628" y="214754"/>
                </a:lnTo>
                <a:lnTo>
                  <a:pt x="3123628" y="210926"/>
                </a:lnTo>
                <a:close/>
              </a:path>
              <a:path w="3124200" h="565785">
                <a:moveTo>
                  <a:pt x="2619412" y="121666"/>
                </a:moveTo>
                <a:lnTo>
                  <a:pt x="2575789" y="125642"/>
                </a:lnTo>
                <a:lnTo>
                  <a:pt x="2535368" y="137580"/>
                </a:lnTo>
                <a:lnTo>
                  <a:pt x="2498147" y="157493"/>
                </a:lnTo>
                <a:lnTo>
                  <a:pt x="2464126" y="185396"/>
                </a:lnTo>
                <a:lnTo>
                  <a:pt x="2435741" y="218917"/>
                </a:lnTo>
                <a:lnTo>
                  <a:pt x="2415440" y="255763"/>
                </a:lnTo>
                <a:lnTo>
                  <a:pt x="2403245" y="295921"/>
                </a:lnTo>
                <a:lnTo>
                  <a:pt x="2399317" y="337860"/>
                </a:lnTo>
                <a:lnTo>
                  <a:pt x="2399224" y="340532"/>
                </a:lnTo>
                <a:lnTo>
                  <a:pt x="2400303" y="366074"/>
                </a:lnTo>
                <a:lnTo>
                  <a:pt x="2409336" y="413568"/>
                </a:lnTo>
                <a:lnTo>
                  <a:pt x="2427733" y="453970"/>
                </a:lnTo>
                <a:lnTo>
                  <a:pt x="2457366" y="491338"/>
                </a:lnTo>
                <a:lnTo>
                  <a:pt x="2509995" y="533796"/>
                </a:lnTo>
                <a:lnTo>
                  <a:pt x="2544900" y="551399"/>
                </a:lnTo>
                <a:lnTo>
                  <a:pt x="2618809" y="565494"/>
                </a:lnTo>
                <a:lnTo>
                  <a:pt x="2643850" y="563952"/>
                </a:lnTo>
                <a:lnTo>
                  <a:pt x="2669005" y="559332"/>
                </a:lnTo>
                <a:lnTo>
                  <a:pt x="2694277" y="551640"/>
                </a:lnTo>
                <a:lnTo>
                  <a:pt x="2719671" y="540887"/>
                </a:lnTo>
                <a:lnTo>
                  <a:pt x="2719671" y="471581"/>
                </a:lnTo>
                <a:lnTo>
                  <a:pt x="2620020" y="471581"/>
                </a:lnTo>
                <a:lnTo>
                  <a:pt x="2594248" y="469179"/>
                </a:lnTo>
                <a:lnTo>
                  <a:pt x="2548968" y="449935"/>
                </a:lnTo>
                <a:lnTo>
                  <a:pt x="2513285" y="412876"/>
                </a:lnTo>
                <a:lnTo>
                  <a:pt x="2494735" y="366576"/>
                </a:lnTo>
                <a:lnTo>
                  <a:pt x="2492408" y="340532"/>
                </a:lnTo>
                <a:lnTo>
                  <a:pt x="2494707" y="315310"/>
                </a:lnTo>
                <a:lnTo>
                  <a:pt x="2513055" y="270729"/>
                </a:lnTo>
                <a:lnTo>
                  <a:pt x="2548381" y="235428"/>
                </a:lnTo>
                <a:lnTo>
                  <a:pt x="2592972" y="217185"/>
                </a:lnTo>
                <a:lnTo>
                  <a:pt x="2618206" y="214910"/>
                </a:lnTo>
                <a:lnTo>
                  <a:pt x="2804948" y="214910"/>
                </a:lnTo>
                <a:lnTo>
                  <a:pt x="2778216" y="184328"/>
                </a:lnTo>
                <a:lnTo>
                  <a:pt x="2743408" y="156910"/>
                </a:lnTo>
                <a:lnTo>
                  <a:pt x="2705328" y="137328"/>
                </a:lnTo>
                <a:lnTo>
                  <a:pt x="2663991" y="125581"/>
                </a:lnTo>
                <a:lnTo>
                  <a:pt x="2619412" y="121666"/>
                </a:lnTo>
                <a:close/>
              </a:path>
              <a:path w="3124200" h="565785">
                <a:moveTo>
                  <a:pt x="2804948" y="214910"/>
                </a:moveTo>
                <a:lnTo>
                  <a:pt x="2618206" y="214910"/>
                </a:lnTo>
                <a:lnTo>
                  <a:pt x="2643579" y="217079"/>
                </a:lnTo>
                <a:lnTo>
                  <a:pt x="2667237" y="223584"/>
                </a:lnTo>
                <a:lnTo>
                  <a:pt x="2709364" y="249585"/>
                </a:lnTo>
                <a:lnTo>
                  <a:pt x="2738254" y="288392"/>
                </a:lnTo>
                <a:lnTo>
                  <a:pt x="2747867" y="335265"/>
                </a:lnTo>
                <a:lnTo>
                  <a:pt x="2747867" y="549727"/>
                </a:lnTo>
                <a:lnTo>
                  <a:pt x="2844375" y="549727"/>
                </a:lnTo>
                <a:lnTo>
                  <a:pt x="2844375" y="337860"/>
                </a:lnTo>
                <a:lnTo>
                  <a:pt x="2840235" y="294182"/>
                </a:lnTo>
                <a:lnTo>
                  <a:pt x="2827821" y="254039"/>
                </a:lnTo>
                <a:lnTo>
                  <a:pt x="2807144" y="217424"/>
                </a:lnTo>
                <a:lnTo>
                  <a:pt x="2804948" y="214910"/>
                </a:lnTo>
                <a:close/>
              </a:path>
              <a:path w="3124200" h="565785">
                <a:moveTo>
                  <a:pt x="2719671" y="428282"/>
                </a:moveTo>
                <a:lnTo>
                  <a:pt x="2687019" y="455706"/>
                </a:lnTo>
                <a:lnTo>
                  <a:pt x="2650061" y="469065"/>
                </a:lnTo>
                <a:lnTo>
                  <a:pt x="2620020" y="471581"/>
                </a:lnTo>
                <a:lnTo>
                  <a:pt x="2719671" y="471581"/>
                </a:lnTo>
                <a:lnTo>
                  <a:pt x="2719671" y="428282"/>
                </a:lnTo>
                <a:close/>
              </a:path>
              <a:path w="3124200" h="565785">
                <a:moveTo>
                  <a:pt x="1930717" y="118303"/>
                </a:moveTo>
                <a:lnTo>
                  <a:pt x="1866456" y="130898"/>
                </a:lnTo>
                <a:lnTo>
                  <a:pt x="1812780" y="168695"/>
                </a:lnTo>
                <a:lnTo>
                  <a:pt x="1776422" y="223983"/>
                </a:lnTo>
                <a:lnTo>
                  <a:pt x="1764302" y="289383"/>
                </a:lnTo>
                <a:lnTo>
                  <a:pt x="1764302" y="551095"/>
                </a:lnTo>
                <a:lnTo>
                  <a:pt x="1864769" y="551405"/>
                </a:lnTo>
                <a:lnTo>
                  <a:pt x="1864828" y="283584"/>
                </a:lnTo>
                <a:lnTo>
                  <a:pt x="1866014" y="269936"/>
                </a:lnTo>
                <a:lnTo>
                  <a:pt x="1884681" y="233347"/>
                </a:lnTo>
                <a:lnTo>
                  <a:pt x="1919769" y="213545"/>
                </a:lnTo>
                <a:lnTo>
                  <a:pt x="1933683" y="212232"/>
                </a:lnTo>
                <a:lnTo>
                  <a:pt x="2337763" y="212232"/>
                </a:lnTo>
                <a:lnTo>
                  <a:pt x="2323303" y="187808"/>
                </a:lnTo>
                <a:lnTo>
                  <a:pt x="2301699" y="164501"/>
                </a:lnTo>
                <a:lnTo>
                  <a:pt x="2058331" y="164501"/>
                </a:lnTo>
                <a:lnTo>
                  <a:pt x="2043826" y="152328"/>
                </a:lnTo>
                <a:lnTo>
                  <a:pt x="2000544" y="128221"/>
                </a:lnTo>
                <a:lnTo>
                  <a:pt x="1950482" y="118931"/>
                </a:lnTo>
                <a:lnTo>
                  <a:pt x="1930717" y="118303"/>
                </a:lnTo>
                <a:close/>
              </a:path>
              <a:path w="3124200" h="565785">
                <a:moveTo>
                  <a:pt x="2178179" y="212232"/>
                </a:moveTo>
                <a:lnTo>
                  <a:pt x="1933683" y="212232"/>
                </a:lnTo>
                <a:lnTo>
                  <a:pt x="1948694" y="213562"/>
                </a:lnTo>
                <a:lnTo>
                  <a:pt x="1962503" y="217492"/>
                </a:lnTo>
                <a:lnTo>
                  <a:pt x="1996227" y="244254"/>
                </a:lnTo>
                <a:lnTo>
                  <a:pt x="2008423" y="283584"/>
                </a:lnTo>
                <a:lnTo>
                  <a:pt x="2008543" y="551095"/>
                </a:lnTo>
                <a:lnTo>
                  <a:pt x="2110322" y="551095"/>
                </a:lnTo>
                <a:lnTo>
                  <a:pt x="2110322" y="283584"/>
                </a:lnTo>
                <a:lnTo>
                  <a:pt x="2111552" y="269433"/>
                </a:lnTo>
                <a:lnTo>
                  <a:pt x="2129994" y="233271"/>
                </a:lnTo>
                <a:lnTo>
                  <a:pt x="2164550" y="213545"/>
                </a:lnTo>
                <a:lnTo>
                  <a:pt x="2178179" y="212232"/>
                </a:lnTo>
                <a:close/>
              </a:path>
              <a:path w="3124200" h="565785">
                <a:moveTo>
                  <a:pt x="2337763" y="212232"/>
                </a:moveTo>
                <a:lnTo>
                  <a:pt x="2178179" y="212232"/>
                </a:lnTo>
                <a:lnTo>
                  <a:pt x="2192696" y="213562"/>
                </a:lnTo>
                <a:lnTo>
                  <a:pt x="2206172" y="217551"/>
                </a:lnTo>
                <a:lnTo>
                  <a:pt x="2239347" y="244648"/>
                </a:lnTo>
                <a:lnTo>
                  <a:pt x="2251382" y="283584"/>
                </a:lnTo>
                <a:lnTo>
                  <a:pt x="2251502" y="551095"/>
                </a:lnTo>
                <a:lnTo>
                  <a:pt x="2351985" y="551095"/>
                </a:lnTo>
                <a:lnTo>
                  <a:pt x="2351985" y="277029"/>
                </a:lnTo>
                <a:lnTo>
                  <a:pt x="2348816" y="244648"/>
                </a:lnTo>
                <a:lnTo>
                  <a:pt x="2348729" y="244254"/>
                </a:lnTo>
                <a:lnTo>
                  <a:pt x="2339238" y="214724"/>
                </a:lnTo>
                <a:lnTo>
                  <a:pt x="2337763" y="212232"/>
                </a:lnTo>
                <a:close/>
              </a:path>
              <a:path w="3124200" h="565785">
                <a:moveTo>
                  <a:pt x="2179916" y="118303"/>
                </a:moveTo>
                <a:lnTo>
                  <a:pt x="2128632" y="124390"/>
                </a:lnTo>
                <a:lnTo>
                  <a:pt x="2085925" y="143237"/>
                </a:lnTo>
                <a:lnTo>
                  <a:pt x="2058331" y="164501"/>
                </a:lnTo>
                <a:lnTo>
                  <a:pt x="2301699" y="164501"/>
                </a:lnTo>
                <a:lnTo>
                  <a:pt x="2245254" y="129677"/>
                </a:lnTo>
                <a:lnTo>
                  <a:pt x="2179916" y="118303"/>
                </a:lnTo>
                <a:close/>
              </a:path>
              <a:path w="3124200" h="565785">
                <a:moveTo>
                  <a:pt x="1669006" y="117013"/>
                </a:moveTo>
                <a:lnTo>
                  <a:pt x="1625495" y="120876"/>
                </a:lnTo>
                <a:lnTo>
                  <a:pt x="1585307" y="132466"/>
                </a:lnTo>
                <a:lnTo>
                  <a:pt x="1548448" y="151786"/>
                </a:lnTo>
                <a:lnTo>
                  <a:pt x="1514926" y="178840"/>
                </a:lnTo>
                <a:lnTo>
                  <a:pt x="1486985" y="211426"/>
                </a:lnTo>
                <a:lnTo>
                  <a:pt x="1467053" y="247445"/>
                </a:lnTo>
                <a:lnTo>
                  <a:pt x="1455108" y="286896"/>
                </a:lnTo>
                <a:lnTo>
                  <a:pt x="1451131" y="329779"/>
                </a:lnTo>
                <a:lnTo>
                  <a:pt x="1455091" y="373429"/>
                </a:lnTo>
                <a:lnTo>
                  <a:pt x="1466977" y="413774"/>
                </a:lnTo>
                <a:lnTo>
                  <a:pt x="1486796" y="450773"/>
                </a:lnTo>
                <a:lnTo>
                  <a:pt x="1514556" y="484389"/>
                </a:lnTo>
                <a:lnTo>
                  <a:pt x="1548021" y="512406"/>
                </a:lnTo>
                <a:lnTo>
                  <a:pt x="1584827" y="532414"/>
                </a:lnTo>
                <a:lnTo>
                  <a:pt x="1624974" y="544417"/>
                </a:lnTo>
                <a:lnTo>
                  <a:pt x="1668459" y="548417"/>
                </a:lnTo>
                <a:lnTo>
                  <a:pt x="1682059" y="548005"/>
                </a:lnTo>
                <a:lnTo>
                  <a:pt x="1695522" y="546772"/>
                </a:lnTo>
                <a:lnTo>
                  <a:pt x="1708856" y="544722"/>
                </a:lnTo>
                <a:lnTo>
                  <a:pt x="1722070" y="541862"/>
                </a:lnTo>
                <a:lnTo>
                  <a:pt x="1722070" y="455190"/>
                </a:lnTo>
                <a:lnTo>
                  <a:pt x="1670606" y="455190"/>
                </a:lnTo>
                <a:lnTo>
                  <a:pt x="1646349" y="453117"/>
                </a:lnTo>
                <a:lnTo>
                  <a:pt x="1602931" y="436507"/>
                </a:lnTo>
                <a:lnTo>
                  <a:pt x="1566522" y="402987"/>
                </a:lnTo>
                <a:lnTo>
                  <a:pt x="1546817" y="357649"/>
                </a:lnTo>
                <a:lnTo>
                  <a:pt x="1544357" y="331305"/>
                </a:lnTo>
                <a:lnTo>
                  <a:pt x="1546817" y="305511"/>
                </a:lnTo>
                <a:lnTo>
                  <a:pt x="1566522" y="261031"/>
                </a:lnTo>
                <a:lnTo>
                  <a:pt x="1603099" y="228046"/>
                </a:lnTo>
                <a:lnTo>
                  <a:pt x="1646524" y="211688"/>
                </a:lnTo>
                <a:lnTo>
                  <a:pt x="1670606" y="209643"/>
                </a:lnTo>
                <a:lnTo>
                  <a:pt x="1719846" y="209643"/>
                </a:lnTo>
                <a:lnTo>
                  <a:pt x="1719846" y="124184"/>
                </a:lnTo>
                <a:lnTo>
                  <a:pt x="1706640" y="121068"/>
                </a:lnTo>
                <a:lnTo>
                  <a:pt x="1693769" y="118825"/>
                </a:lnTo>
                <a:lnTo>
                  <a:pt x="1681227" y="117468"/>
                </a:lnTo>
                <a:lnTo>
                  <a:pt x="1669006" y="117013"/>
                </a:lnTo>
                <a:close/>
              </a:path>
              <a:path w="3124200" h="565785">
                <a:moveTo>
                  <a:pt x="1722070" y="444070"/>
                </a:moveTo>
                <a:lnTo>
                  <a:pt x="1709809" y="448926"/>
                </a:lnTo>
                <a:lnTo>
                  <a:pt x="1697159" y="452402"/>
                </a:lnTo>
                <a:lnTo>
                  <a:pt x="1684098" y="454492"/>
                </a:lnTo>
                <a:lnTo>
                  <a:pt x="1670606" y="455190"/>
                </a:lnTo>
                <a:lnTo>
                  <a:pt x="1722070" y="455190"/>
                </a:lnTo>
                <a:lnTo>
                  <a:pt x="1722070" y="444070"/>
                </a:lnTo>
                <a:close/>
              </a:path>
              <a:path w="3124200" h="565785">
                <a:moveTo>
                  <a:pt x="1719846" y="209643"/>
                </a:moveTo>
                <a:lnTo>
                  <a:pt x="1670606" y="209643"/>
                </a:lnTo>
                <a:lnTo>
                  <a:pt x="1683791" y="210299"/>
                </a:lnTo>
                <a:lnTo>
                  <a:pt x="1696375" y="212255"/>
                </a:lnTo>
                <a:lnTo>
                  <a:pt x="1708383" y="215494"/>
                </a:lnTo>
                <a:lnTo>
                  <a:pt x="1719846" y="219998"/>
                </a:lnTo>
                <a:lnTo>
                  <a:pt x="1719846" y="209643"/>
                </a:lnTo>
                <a:close/>
              </a:path>
              <a:path w="3124200" h="565785">
                <a:moveTo>
                  <a:pt x="1179506" y="121666"/>
                </a:moveTo>
                <a:lnTo>
                  <a:pt x="1135882" y="125642"/>
                </a:lnTo>
                <a:lnTo>
                  <a:pt x="1095460" y="137580"/>
                </a:lnTo>
                <a:lnTo>
                  <a:pt x="1058240" y="157493"/>
                </a:lnTo>
                <a:lnTo>
                  <a:pt x="1024220" y="185396"/>
                </a:lnTo>
                <a:lnTo>
                  <a:pt x="995848" y="218917"/>
                </a:lnTo>
                <a:lnTo>
                  <a:pt x="975575" y="255763"/>
                </a:lnTo>
                <a:lnTo>
                  <a:pt x="963408" y="295921"/>
                </a:lnTo>
                <a:lnTo>
                  <a:pt x="959493" y="337860"/>
                </a:lnTo>
                <a:lnTo>
                  <a:pt x="959400" y="340532"/>
                </a:lnTo>
                <a:lnTo>
                  <a:pt x="960478" y="366074"/>
                </a:lnTo>
                <a:lnTo>
                  <a:pt x="969501" y="413568"/>
                </a:lnTo>
                <a:lnTo>
                  <a:pt x="987875" y="453970"/>
                </a:lnTo>
                <a:lnTo>
                  <a:pt x="1017468" y="491338"/>
                </a:lnTo>
                <a:lnTo>
                  <a:pt x="1070098" y="533796"/>
                </a:lnTo>
                <a:lnTo>
                  <a:pt x="1105022" y="551399"/>
                </a:lnTo>
                <a:lnTo>
                  <a:pt x="1178963" y="565494"/>
                </a:lnTo>
                <a:lnTo>
                  <a:pt x="1203969" y="563952"/>
                </a:lnTo>
                <a:lnTo>
                  <a:pt x="1229103" y="559332"/>
                </a:lnTo>
                <a:lnTo>
                  <a:pt x="1254362" y="551640"/>
                </a:lnTo>
                <a:lnTo>
                  <a:pt x="1279741" y="540887"/>
                </a:lnTo>
                <a:lnTo>
                  <a:pt x="1279741" y="471581"/>
                </a:lnTo>
                <a:lnTo>
                  <a:pt x="1180191" y="471581"/>
                </a:lnTo>
                <a:lnTo>
                  <a:pt x="1154374" y="469179"/>
                </a:lnTo>
                <a:lnTo>
                  <a:pt x="1109053" y="449935"/>
                </a:lnTo>
                <a:lnTo>
                  <a:pt x="1073381" y="412876"/>
                </a:lnTo>
                <a:lnTo>
                  <a:pt x="1054891" y="366576"/>
                </a:lnTo>
                <a:lnTo>
                  <a:pt x="1052577" y="340532"/>
                </a:lnTo>
                <a:lnTo>
                  <a:pt x="1054876" y="315310"/>
                </a:lnTo>
                <a:lnTo>
                  <a:pt x="1073225" y="270729"/>
                </a:lnTo>
                <a:lnTo>
                  <a:pt x="1108538" y="235428"/>
                </a:lnTo>
                <a:lnTo>
                  <a:pt x="1153069" y="217185"/>
                </a:lnTo>
                <a:lnTo>
                  <a:pt x="1178278" y="214910"/>
                </a:lnTo>
                <a:lnTo>
                  <a:pt x="1365064" y="214910"/>
                </a:lnTo>
                <a:lnTo>
                  <a:pt x="1338288" y="184328"/>
                </a:lnTo>
                <a:lnTo>
                  <a:pt x="1303492" y="156910"/>
                </a:lnTo>
                <a:lnTo>
                  <a:pt x="1265419" y="137328"/>
                </a:lnTo>
                <a:lnTo>
                  <a:pt x="1224085" y="125581"/>
                </a:lnTo>
                <a:lnTo>
                  <a:pt x="1179506" y="121666"/>
                </a:lnTo>
                <a:close/>
              </a:path>
              <a:path w="3124200" h="565785">
                <a:moveTo>
                  <a:pt x="912079" y="0"/>
                </a:moveTo>
                <a:lnTo>
                  <a:pt x="818836" y="0"/>
                </a:lnTo>
                <a:lnTo>
                  <a:pt x="818872" y="413568"/>
                </a:lnTo>
                <a:lnTo>
                  <a:pt x="823917" y="490760"/>
                </a:lnTo>
                <a:lnTo>
                  <a:pt x="836724" y="529178"/>
                </a:lnTo>
                <a:lnTo>
                  <a:pt x="853604" y="543696"/>
                </a:lnTo>
                <a:lnTo>
                  <a:pt x="870904" y="549727"/>
                </a:lnTo>
                <a:lnTo>
                  <a:pt x="964147" y="549727"/>
                </a:lnTo>
                <a:lnTo>
                  <a:pt x="935625" y="528117"/>
                </a:lnTo>
                <a:lnTo>
                  <a:pt x="919036" y="491467"/>
                </a:lnTo>
                <a:lnTo>
                  <a:pt x="912013" y="449935"/>
                </a:lnTo>
                <a:lnTo>
                  <a:pt x="912079" y="0"/>
                </a:lnTo>
                <a:close/>
              </a:path>
              <a:path w="3124200" h="565785">
                <a:moveTo>
                  <a:pt x="1365064" y="214910"/>
                </a:moveTo>
                <a:lnTo>
                  <a:pt x="1178278" y="214910"/>
                </a:lnTo>
                <a:lnTo>
                  <a:pt x="1203709" y="217079"/>
                </a:lnTo>
                <a:lnTo>
                  <a:pt x="1227388" y="223584"/>
                </a:lnTo>
                <a:lnTo>
                  <a:pt x="1269457" y="249585"/>
                </a:lnTo>
                <a:lnTo>
                  <a:pt x="1298347" y="288392"/>
                </a:lnTo>
                <a:lnTo>
                  <a:pt x="1307961" y="335265"/>
                </a:lnTo>
                <a:lnTo>
                  <a:pt x="1307961" y="549727"/>
                </a:lnTo>
                <a:lnTo>
                  <a:pt x="1404545" y="549727"/>
                </a:lnTo>
                <a:lnTo>
                  <a:pt x="1404545" y="337860"/>
                </a:lnTo>
                <a:lnTo>
                  <a:pt x="1400400" y="294182"/>
                </a:lnTo>
                <a:lnTo>
                  <a:pt x="1387971" y="254039"/>
                </a:lnTo>
                <a:lnTo>
                  <a:pt x="1367264" y="217424"/>
                </a:lnTo>
                <a:lnTo>
                  <a:pt x="1365064" y="214910"/>
                </a:lnTo>
                <a:close/>
              </a:path>
              <a:path w="3124200" h="565785">
                <a:moveTo>
                  <a:pt x="1279741" y="428282"/>
                </a:moveTo>
                <a:lnTo>
                  <a:pt x="1247156" y="455706"/>
                </a:lnTo>
                <a:lnTo>
                  <a:pt x="1210173" y="469065"/>
                </a:lnTo>
                <a:lnTo>
                  <a:pt x="1180191" y="471581"/>
                </a:lnTo>
                <a:lnTo>
                  <a:pt x="1279741" y="471581"/>
                </a:lnTo>
                <a:lnTo>
                  <a:pt x="1279741" y="428282"/>
                </a:lnTo>
                <a:close/>
              </a:path>
            </a:pathLst>
          </a:custGeom>
          <a:solidFill>
            <a:srgbClr val="27476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1" name="object 18"/>
          <p:cNvGrpSpPr/>
          <p:nvPr userDrawn="1"/>
        </p:nvGrpSpPr>
        <p:grpSpPr>
          <a:xfrm>
            <a:off x="5498051" y="3620119"/>
            <a:ext cx="6658641" cy="206042"/>
            <a:chOff x="2558160" y="1684679"/>
            <a:chExt cx="3098165" cy="95885"/>
          </a:xfrm>
        </p:grpSpPr>
        <p:pic>
          <p:nvPicPr>
            <p:cNvPr id="22" name="object 1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450334" y="1684679"/>
              <a:ext cx="2205381" cy="95616"/>
            </a:xfrm>
            <a:prstGeom prst="rect">
              <a:avLst/>
            </a:prstGeom>
          </p:spPr>
        </p:pic>
        <p:pic>
          <p:nvPicPr>
            <p:cNvPr id="23" name="object 2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58160" y="1696961"/>
              <a:ext cx="855269" cy="83334"/>
            </a:xfrm>
            <a:prstGeom prst="rect">
              <a:avLst/>
            </a:prstGeom>
          </p:spPr>
        </p:pic>
      </p:grpSp>
      <p:pic>
        <p:nvPicPr>
          <p:cNvPr id="24" name="object 21"/>
          <p:cNvPicPr/>
          <p:nvPr userDrawn="1"/>
        </p:nvPicPr>
        <p:blipFill>
          <a:blip r:embed="rId5" cstate="print"/>
          <a:stretch>
            <a:fillRect/>
          </a:stretch>
        </p:blipFill>
        <p:spPr>
          <a:xfrm>
            <a:off x="6612548" y="4200033"/>
            <a:ext cx="4431814" cy="1134086"/>
          </a:xfrm>
          <a:prstGeom prst="rect">
            <a:avLst/>
          </a:prstGeom>
        </p:spPr>
      </p:pic>
      <p:sp>
        <p:nvSpPr>
          <p:cNvPr id="25" name="object 22"/>
          <p:cNvSpPr/>
          <p:nvPr userDrawn="1"/>
        </p:nvSpPr>
        <p:spPr>
          <a:xfrm>
            <a:off x="5497713" y="3996425"/>
            <a:ext cx="6662735" cy="36842"/>
          </a:xfrm>
          <a:custGeom>
            <a:avLst/>
            <a:gdLst/>
            <a:ahLst/>
            <a:cxnLst/>
            <a:rect l="l" t="t" r="r" b="b"/>
            <a:pathLst>
              <a:path w="3100070" h="17144">
                <a:moveTo>
                  <a:pt x="3099526" y="0"/>
                </a:moveTo>
                <a:lnTo>
                  <a:pt x="0" y="0"/>
                </a:lnTo>
                <a:lnTo>
                  <a:pt x="0" y="17076"/>
                </a:lnTo>
                <a:lnTo>
                  <a:pt x="3099526" y="17076"/>
                </a:lnTo>
                <a:lnTo>
                  <a:pt x="3099526" y="0"/>
                </a:lnTo>
                <a:close/>
              </a:path>
            </a:pathLst>
          </a:custGeom>
          <a:solidFill>
            <a:srgbClr val="2747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3"/>
          <p:cNvSpPr/>
          <p:nvPr userDrawn="1"/>
        </p:nvSpPr>
        <p:spPr>
          <a:xfrm>
            <a:off x="2556393" y="4302778"/>
            <a:ext cx="442181" cy="364326"/>
          </a:xfrm>
          <a:custGeom>
            <a:avLst/>
            <a:gdLst/>
            <a:ahLst/>
            <a:cxnLst/>
            <a:rect l="l" t="t" r="r" b="b"/>
            <a:pathLst>
              <a:path w="205740" h="169544">
                <a:moveTo>
                  <a:pt x="199137" y="0"/>
                </a:moveTo>
                <a:lnTo>
                  <a:pt x="0" y="152851"/>
                </a:lnTo>
                <a:lnTo>
                  <a:pt x="14870" y="169458"/>
                </a:lnTo>
                <a:lnTo>
                  <a:pt x="205382" y="6694"/>
                </a:lnTo>
                <a:lnTo>
                  <a:pt x="199137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7" name="object 24"/>
          <p:cNvPicPr/>
          <p:nvPr userDrawn="1"/>
        </p:nvPicPr>
        <p:blipFill>
          <a:blip r:embed="rId6" cstate="print"/>
          <a:stretch>
            <a:fillRect/>
          </a:stretch>
        </p:blipFill>
        <p:spPr>
          <a:xfrm>
            <a:off x="9246371" y="14039788"/>
            <a:ext cx="13910806" cy="15132111"/>
          </a:xfrm>
          <a:prstGeom prst="rect">
            <a:avLst/>
          </a:prstGeom>
        </p:spPr>
      </p:pic>
      <p:grpSp>
        <p:nvGrpSpPr>
          <p:cNvPr id="28" name="object 25"/>
          <p:cNvGrpSpPr/>
          <p:nvPr userDrawn="1"/>
        </p:nvGrpSpPr>
        <p:grpSpPr>
          <a:xfrm>
            <a:off x="1" y="13709213"/>
            <a:ext cx="32406112" cy="29492691"/>
            <a:chOff x="0" y="6379799"/>
            <a:chExt cx="15078075" cy="13724890"/>
          </a:xfrm>
        </p:grpSpPr>
        <p:sp>
          <p:nvSpPr>
            <p:cNvPr id="29" name="object 26"/>
            <p:cNvSpPr/>
            <p:nvPr/>
          </p:nvSpPr>
          <p:spPr>
            <a:xfrm>
              <a:off x="0" y="19729262"/>
              <a:ext cx="15078075" cy="375285"/>
            </a:xfrm>
            <a:custGeom>
              <a:avLst/>
              <a:gdLst/>
              <a:ahLst/>
              <a:cxnLst/>
              <a:rect l="l" t="t" r="r" b="b"/>
              <a:pathLst>
                <a:path w="15078075" h="375284">
                  <a:moveTo>
                    <a:pt x="15077468" y="0"/>
                  </a:moveTo>
                  <a:lnTo>
                    <a:pt x="0" y="0"/>
                  </a:lnTo>
                  <a:lnTo>
                    <a:pt x="0" y="374837"/>
                  </a:lnTo>
                  <a:lnTo>
                    <a:pt x="15077468" y="374837"/>
                  </a:lnTo>
                  <a:lnTo>
                    <a:pt x="15077468" y="0"/>
                  </a:lnTo>
                  <a:close/>
                </a:path>
              </a:pathLst>
            </a:custGeom>
            <a:solidFill>
              <a:srgbClr val="FF6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27"/>
            <p:cNvSpPr/>
            <p:nvPr/>
          </p:nvSpPr>
          <p:spPr>
            <a:xfrm>
              <a:off x="4074927" y="19729262"/>
              <a:ext cx="819785" cy="375285"/>
            </a:xfrm>
            <a:custGeom>
              <a:avLst/>
              <a:gdLst/>
              <a:ahLst/>
              <a:cxnLst/>
              <a:rect l="l" t="t" r="r" b="b"/>
              <a:pathLst>
                <a:path w="819785" h="375284">
                  <a:moveTo>
                    <a:pt x="819324" y="0"/>
                  </a:moveTo>
                  <a:lnTo>
                    <a:pt x="390046" y="0"/>
                  </a:lnTo>
                  <a:lnTo>
                    <a:pt x="278036" y="109531"/>
                  </a:lnTo>
                  <a:lnTo>
                    <a:pt x="132175" y="249869"/>
                  </a:lnTo>
                  <a:lnTo>
                    <a:pt x="0" y="374837"/>
                  </a:lnTo>
                  <a:lnTo>
                    <a:pt x="426052" y="374837"/>
                  </a:lnTo>
                  <a:lnTo>
                    <a:pt x="593384" y="217609"/>
                  </a:lnTo>
                  <a:lnTo>
                    <a:pt x="738349" y="78707"/>
                  </a:lnTo>
                  <a:lnTo>
                    <a:pt x="819324" y="0"/>
                  </a:lnTo>
                  <a:close/>
                </a:path>
              </a:pathLst>
            </a:custGeom>
            <a:solidFill>
              <a:srgbClr val="FF4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28"/>
            <p:cNvSpPr/>
            <p:nvPr/>
          </p:nvSpPr>
          <p:spPr>
            <a:xfrm>
              <a:off x="11157668" y="19729262"/>
              <a:ext cx="3919854" cy="375285"/>
            </a:xfrm>
            <a:custGeom>
              <a:avLst/>
              <a:gdLst/>
              <a:ahLst/>
              <a:cxnLst/>
              <a:rect l="l" t="t" r="r" b="b"/>
              <a:pathLst>
                <a:path w="3919855" h="375284">
                  <a:moveTo>
                    <a:pt x="3919800" y="0"/>
                  </a:moveTo>
                  <a:lnTo>
                    <a:pt x="0" y="0"/>
                  </a:lnTo>
                  <a:lnTo>
                    <a:pt x="16014" y="28674"/>
                  </a:lnTo>
                  <a:lnTo>
                    <a:pt x="40981" y="73000"/>
                  </a:lnTo>
                  <a:lnTo>
                    <a:pt x="66090" y="117203"/>
                  </a:lnTo>
                  <a:lnTo>
                    <a:pt x="91341" y="161284"/>
                  </a:lnTo>
                  <a:lnTo>
                    <a:pt x="116734" y="205243"/>
                  </a:lnTo>
                  <a:lnTo>
                    <a:pt x="142268" y="249078"/>
                  </a:lnTo>
                  <a:lnTo>
                    <a:pt x="167943" y="292791"/>
                  </a:lnTo>
                  <a:lnTo>
                    <a:pt x="193758" y="336380"/>
                  </a:lnTo>
                  <a:lnTo>
                    <a:pt x="216723" y="374837"/>
                  </a:lnTo>
                  <a:lnTo>
                    <a:pt x="3919800" y="374837"/>
                  </a:lnTo>
                  <a:lnTo>
                    <a:pt x="3919800" y="0"/>
                  </a:lnTo>
                  <a:close/>
                </a:path>
              </a:pathLst>
            </a:custGeom>
            <a:solidFill>
              <a:srgbClr val="006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29"/>
            <p:cNvSpPr/>
            <p:nvPr/>
          </p:nvSpPr>
          <p:spPr>
            <a:xfrm>
              <a:off x="6371586" y="19729262"/>
              <a:ext cx="2508250" cy="375285"/>
            </a:xfrm>
            <a:custGeom>
              <a:avLst/>
              <a:gdLst/>
              <a:ahLst/>
              <a:cxnLst/>
              <a:rect l="l" t="t" r="r" b="b"/>
              <a:pathLst>
                <a:path w="2508250" h="375284">
                  <a:moveTo>
                    <a:pt x="2386788" y="0"/>
                  </a:moveTo>
                  <a:lnTo>
                    <a:pt x="40806" y="0"/>
                  </a:lnTo>
                  <a:lnTo>
                    <a:pt x="38894" y="14782"/>
                  </a:lnTo>
                  <a:lnTo>
                    <a:pt x="32588" y="65619"/>
                  </a:lnTo>
                  <a:lnTo>
                    <a:pt x="26543" y="116518"/>
                  </a:lnTo>
                  <a:lnTo>
                    <a:pt x="20760" y="167480"/>
                  </a:lnTo>
                  <a:lnTo>
                    <a:pt x="15239" y="218504"/>
                  </a:lnTo>
                  <a:lnTo>
                    <a:pt x="9980" y="269587"/>
                  </a:lnTo>
                  <a:lnTo>
                    <a:pt x="4985" y="320729"/>
                  </a:lnTo>
                  <a:lnTo>
                    <a:pt x="253" y="371929"/>
                  </a:lnTo>
                  <a:lnTo>
                    <a:pt x="0" y="374837"/>
                  </a:lnTo>
                  <a:lnTo>
                    <a:pt x="2508121" y="374837"/>
                  </a:lnTo>
                  <a:lnTo>
                    <a:pt x="2492589" y="328711"/>
                  </a:lnTo>
                  <a:lnTo>
                    <a:pt x="2476813" y="281331"/>
                  </a:lnTo>
                  <a:lnTo>
                    <a:pt x="2461185" y="233857"/>
                  </a:lnTo>
                  <a:lnTo>
                    <a:pt x="2445703" y="186288"/>
                  </a:lnTo>
                  <a:lnTo>
                    <a:pt x="2430370" y="138625"/>
                  </a:lnTo>
                  <a:lnTo>
                    <a:pt x="2415184" y="90867"/>
                  </a:lnTo>
                  <a:lnTo>
                    <a:pt x="2400147" y="43017"/>
                  </a:lnTo>
                  <a:lnTo>
                    <a:pt x="2386788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0"/>
            <p:cNvSpPr/>
            <p:nvPr/>
          </p:nvSpPr>
          <p:spPr>
            <a:xfrm>
              <a:off x="9194974" y="19729262"/>
              <a:ext cx="2179955" cy="375285"/>
            </a:xfrm>
            <a:custGeom>
              <a:avLst/>
              <a:gdLst/>
              <a:ahLst/>
              <a:cxnLst/>
              <a:rect l="l" t="t" r="r" b="b"/>
              <a:pathLst>
                <a:path w="2179954" h="375284">
                  <a:moveTo>
                    <a:pt x="1962694" y="0"/>
                  </a:moveTo>
                  <a:lnTo>
                    <a:pt x="312912" y="0"/>
                  </a:lnTo>
                  <a:lnTo>
                    <a:pt x="249886" y="73307"/>
                  </a:lnTo>
                  <a:lnTo>
                    <a:pt x="184774" y="150178"/>
                  </a:lnTo>
                  <a:lnTo>
                    <a:pt x="120215" y="227555"/>
                  </a:lnTo>
                  <a:lnTo>
                    <a:pt x="56210" y="305435"/>
                  </a:lnTo>
                  <a:lnTo>
                    <a:pt x="0" y="374837"/>
                  </a:lnTo>
                  <a:lnTo>
                    <a:pt x="2179417" y="374837"/>
                  </a:lnTo>
                  <a:lnTo>
                    <a:pt x="2156452" y="336380"/>
                  </a:lnTo>
                  <a:lnTo>
                    <a:pt x="2130637" y="292791"/>
                  </a:lnTo>
                  <a:lnTo>
                    <a:pt x="2104962" y="249078"/>
                  </a:lnTo>
                  <a:lnTo>
                    <a:pt x="2079428" y="205243"/>
                  </a:lnTo>
                  <a:lnTo>
                    <a:pt x="2054035" y="161284"/>
                  </a:lnTo>
                  <a:lnTo>
                    <a:pt x="2028784" y="117203"/>
                  </a:lnTo>
                  <a:lnTo>
                    <a:pt x="2003675" y="73000"/>
                  </a:lnTo>
                  <a:lnTo>
                    <a:pt x="1978708" y="28674"/>
                  </a:lnTo>
                  <a:lnTo>
                    <a:pt x="1962694" y="0"/>
                  </a:lnTo>
                  <a:close/>
                </a:path>
              </a:pathLst>
            </a:custGeom>
            <a:solidFill>
              <a:srgbClr val="0077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1"/>
            <p:cNvSpPr/>
            <p:nvPr/>
          </p:nvSpPr>
          <p:spPr>
            <a:xfrm>
              <a:off x="9194974" y="19729262"/>
              <a:ext cx="565785" cy="375285"/>
            </a:xfrm>
            <a:custGeom>
              <a:avLst/>
              <a:gdLst/>
              <a:ahLst/>
              <a:cxnLst/>
              <a:rect l="l" t="t" r="r" b="b"/>
              <a:pathLst>
                <a:path w="565784" h="375284">
                  <a:moveTo>
                    <a:pt x="565362" y="0"/>
                  </a:moveTo>
                  <a:lnTo>
                    <a:pt x="312912" y="0"/>
                  </a:lnTo>
                  <a:lnTo>
                    <a:pt x="249886" y="73307"/>
                  </a:lnTo>
                  <a:lnTo>
                    <a:pt x="184774" y="150178"/>
                  </a:lnTo>
                  <a:lnTo>
                    <a:pt x="120215" y="227555"/>
                  </a:lnTo>
                  <a:lnTo>
                    <a:pt x="56210" y="305435"/>
                  </a:lnTo>
                  <a:lnTo>
                    <a:pt x="0" y="374837"/>
                  </a:lnTo>
                  <a:lnTo>
                    <a:pt x="221330" y="374837"/>
                  </a:lnTo>
                  <a:lnTo>
                    <a:pt x="279534" y="309358"/>
                  </a:lnTo>
                  <a:lnTo>
                    <a:pt x="347377" y="234140"/>
                  </a:lnTo>
                  <a:lnTo>
                    <a:pt x="415763" y="159461"/>
                  </a:lnTo>
                  <a:lnTo>
                    <a:pt x="484690" y="85325"/>
                  </a:lnTo>
                  <a:lnTo>
                    <a:pt x="554157" y="11735"/>
                  </a:lnTo>
                  <a:lnTo>
                    <a:pt x="565362" y="0"/>
                  </a:lnTo>
                  <a:close/>
                </a:path>
              </a:pathLst>
            </a:custGeom>
            <a:solidFill>
              <a:srgbClr val="00BE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2"/>
            <p:cNvSpPr/>
            <p:nvPr/>
          </p:nvSpPr>
          <p:spPr>
            <a:xfrm>
              <a:off x="11157668" y="19729262"/>
              <a:ext cx="488315" cy="375285"/>
            </a:xfrm>
            <a:custGeom>
              <a:avLst/>
              <a:gdLst/>
              <a:ahLst/>
              <a:cxnLst/>
              <a:rect l="l" t="t" r="r" b="b"/>
              <a:pathLst>
                <a:path w="488315" h="375284">
                  <a:moveTo>
                    <a:pt x="272472" y="0"/>
                  </a:moveTo>
                  <a:lnTo>
                    <a:pt x="0" y="0"/>
                  </a:lnTo>
                  <a:lnTo>
                    <a:pt x="16014" y="28674"/>
                  </a:lnTo>
                  <a:lnTo>
                    <a:pt x="40981" y="73000"/>
                  </a:lnTo>
                  <a:lnTo>
                    <a:pt x="66090" y="117203"/>
                  </a:lnTo>
                  <a:lnTo>
                    <a:pt x="91341" y="161284"/>
                  </a:lnTo>
                  <a:lnTo>
                    <a:pt x="116734" y="205243"/>
                  </a:lnTo>
                  <a:lnTo>
                    <a:pt x="142268" y="249078"/>
                  </a:lnTo>
                  <a:lnTo>
                    <a:pt x="167943" y="292791"/>
                  </a:lnTo>
                  <a:lnTo>
                    <a:pt x="193758" y="336380"/>
                  </a:lnTo>
                  <a:lnTo>
                    <a:pt x="216723" y="374837"/>
                  </a:lnTo>
                  <a:lnTo>
                    <a:pt x="487729" y="374837"/>
                  </a:lnTo>
                  <a:lnTo>
                    <a:pt x="465235" y="336914"/>
                  </a:lnTo>
                  <a:lnTo>
                    <a:pt x="439751" y="293598"/>
                  </a:lnTo>
                  <a:lnTo>
                    <a:pt x="414407" y="250161"/>
                  </a:lnTo>
                  <a:lnTo>
                    <a:pt x="389202" y="206606"/>
                  </a:lnTo>
                  <a:lnTo>
                    <a:pt x="364137" y="162931"/>
                  </a:lnTo>
                  <a:lnTo>
                    <a:pt x="339212" y="119137"/>
                  </a:lnTo>
                  <a:lnTo>
                    <a:pt x="314427" y="75224"/>
                  </a:lnTo>
                  <a:lnTo>
                    <a:pt x="289784" y="31193"/>
                  </a:lnTo>
                  <a:lnTo>
                    <a:pt x="272472" y="0"/>
                  </a:lnTo>
                  <a:close/>
                </a:path>
              </a:pathLst>
            </a:custGeom>
            <a:solidFill>
              <a:srgbClr val="0045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3"/>
            <p:cNvSpPr/>
            <p:nvPr/>
          </p:nvSpPr>
          <p:spPr>
            <a:xfrm>
              <a:off x="11430142" y="19729262"/>
              <a:ext cx="3647440" cy="375285"/>
            </a:xfrm>
            <a:custGeom>
              <a:avLst/>
              <a:gdLst/>
              <a:ahLst/>
              <a:cxnLst/>
              <a:rect l="l" t="t" r="r" b="b"/>
              <a:pathLst>
                <a:path w="3647440" h="375284">
                  <a:moveTo>
                    <a:pt x="3647326" y="0"/>
                  </a:moveTo>
                  <a:lnTo>
                    <a:pt x="0" y="0"/>
                  </a:lnTo>
                  <a:lnTo>
                    <a:pt x="14134" y="25494"/>
                  </a:lnTo>
                  <a:lnTo>
                    <a:pt x="38407" y="68914"/>
                  </a:lnTo>
                  <a:lnTo>
                    <a:pt x="62818" y="112218"/>
                  </a:lnTo>
                  <a:lnTo>
                    <a:pt x="87365" y="155407"/>
                  </a:lnTo>
                  <a:lnTo>
                    <a:pt x="112048" y="198481"/>
                  </a:lnTo>
                  <a:lnTo>
                    <a:pt x="136867" y="241439"/>
                  </a:lnTo>
                  <a:lnTo>
                    <a:pt x="161821" y="284281"/>
                  </a:lnTo>
                  <a:lnTo>
                    <a:pt x="186911" y="327006"/>
                  </a:lnTo>
                  <a:lnTo>
                    <a:pt x="212135" y="369615"/>
                  </a:lnTo>
                  <a:lnTo>
                    <a:pt x="215251" y="374837"/>
                  </a:lnTo>
                  <a:lnTo>
                    <a:pt x="3647326" y="374837"/>
                  </a:lnTo>
                  <a:lnTo>
                    <a:pt x="3647326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4"/>
            <p:cNvSpPr/>
            <p:nvPr/>
          </p:nvSpPr>
          <p:spPr>
            <a:xfrm>
              <a:off x="8758375" y="19729262"/>
              <a:ext cx="749935" cy="375285"/>
            </a:xfrm>
            <a:custGeom>
              <a:avLst/>
              <a:gdLst/>
              <a:ahLst/>
              <a:cxnLst/>
              <a:rect l="l" t="t" r="r" b="b"/>
              <a:pathLst>
                <a:path w="749934" h="375284">
                  <a:moveTo>
                    <a:pt x="749511" y="0"/>
                  </a:moveTo>
                  <a:lnTo>
                    <a:pt x="0" y="0"/>
                  </a:lnTo>
                  <a:lnTo>
                    <a:pt x="13358" y="43017"/>
                  </a:lnTo>
                  <a:lnTo>
                    <a:pt x="28395" y="90867"/>
                  </a:lnTo>
                  <a:lnTo>
                    <a:pt x="43581" y="138625"/>
                  </a:lnTo>
                  <a:lnTo>
                    <a:pt x="58914" y="186288"/>
                  </a:lnTo>
                  <a:lnTo>
                    <a:pt x="74396" y="233857"/>
                  </a:lnTo>
                  <a:lnTo>
                    <a:pt x="90024" y="281331"/>
                  </a:lnTo>
                  <a:lnTo>
                    <a:pt x="105800" y="328711"/>
                  </a:lnTo>
                  <a:lnTo>
                    <a:pt x="121332" y="374837"/>
                  </a:lnTo>
                  <a:lnTo>
                    <a:pt x="436598" y="374837"/>
                  </a:lnTo>
                  <a:lnTo>
                    <a:pt x="492809" y="305435"/>
                  </a:lnTo>
                  <a:lnTo>
                    <a:pt x="556814" y="227555"/>
                  </a:lnTo>
                  <a:lnTo>
                    <a:pt x="621373" y="150178"/>
                  </a:lnTo>
                  <a:lnTo>
                    <a:pt x="686484" y="73307"/>
                  </a:lnTo>
                  <a:lnTo>
                    <a:pt x="749511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5"/>
            <p:cNvSpPr/>
            <p:nvPr/>
          </p:nvSpPr>
          <p:spPr>
            <a:xfrm>
              <a:off x="6561594" y="19729271"/>
              <a:ext cx="2540000" cy="375285"/>
            </a:xfrm>
            <a:custGeom>
              <a:avLst/>
              <a:gdLst/>
              <a:ahLst/>
              <a:cxnLst/>
              <a:rect l="l" t="t" r="r" b="b"/>
              <a:pathLst>
                <a:path w="2540000" h="375284">
                  <a:moveTo>
                    <a:pt x="670496" y="0"/>
                  </a:moveTo>
                  <a:lnTo>
                    <a:pt x="74752" y="0"/>
                  </a:lnTo>
                  <a:lnTo>
                    <a:pt x="67513" y="37058"/>
                  </a:lnTo>
                  <a:lnTo>
                    <a:pt x="57632" y="87287"/>
                  </a:lnTo>
                  <a:lnTo>
                    <a:pt x="47701" y="137515"/>
                  </a:lnTo>
                  <a:lnTo>
                    <a:pt x="37719" y="187744"/>
                  </a:lnTo>
                  <a:lnTo>
                    <a:pt x="27673" y="237972"/>
                  </a:lnTo>
                  <a:lnTo>
                    <a:pt x="17564" y="288201"/>
                  </a:lnTo>
                  <a:lnTo>
                    <a:pt x="7404" y="338429"/>
                  </a:lnTo>
                  <a:lnTo>
                    <a:pt x="0" y="374827"/>
                  </a:lnTo>
                  <a:lnTo>
                    <a:pt x="599490" y="374827"/>
                  </a:lnTo>
                  <a:lnTo>
                    <a:pt x="611352" y="313550"/>
                  </a:lnTo>
                  <a:lnTo>
                    <a:pt x="621017" y="263156"/>
                  </a:lnTo>
                  <a:lnTo>
                    <a:pt x="630631" y="212763"/>
                  </a:lnTo>
                  <a:lnTo>
                    <a:pt x="640168" y="162382"/>
                  </a:lnTo>
                  <a:lnTo>
                    <a:pt x="649655" y="111988"/>
                  </a:lnTo>
                  <a:lnTo>
                    <a:pt x="659066" y="61595"/>
                  </a:lnTo>
                  <a:lnTo>
                    <a:pt x="670496" y="0"/>
                  </a:lnTo>
                  <a:close/>
                </a:path>
                <a:path w="2540000" h="375284">
                  <a:moveTo>
                    <a:pt x="2539809" y="374827"/>
                  </a:moveTo>
                  <a:lnTo>
                    <a:pt x="2524709" y="329488"/>
                  </a:lnTo>
                  <a:lnTo>
                    <a:pt x="2509228" y="282511"/>
                  </a:lnTo>
                  <a:lnTo>
                    <a:pt x="2493873" y="235445"/>
                  </a:lnTo>
                  <a:lnTo>
                    <a:pt x="2478659" y="188302"/>
                  </a:lnTo>
                  <a:lnTo>
                    <a:pt x="2463571" y="141084"/>
                  </a:lnTo>
                  <a:lnTo>
                    <a:pt x="2448610" y="93776"/>
                  </a:lnTo>
                  <a:lnTo>
                    <a:pt x="2433777" y="46380"/>
                  </a:lnTo>
                  <a:lnTo>
                    <a:pt x="2419413" y="0"/>
                  </a:lnTo>
                  <a:lnTo>
                    <a:pt x="2196769" y="0"/>
                  </a:lnTo>
                  <a:lnTo>
                    <a:pt x="2210130" y="43014"/>
                  </a:lnTo>
                  <a:lnTo>
                    <a:pt x="2225167" y="90868"/>
                  </a:lnTo>
                  <a:lnTo>
                    <a:pt x="2240356" y="138620"/>
                  </a:lnTo>
                  <a:lnTo>
                    <a:pt x="2255685" y="186283"/>
                  </a:lnTo>
                  <a:lnTo>
                    <a:pt x="2271166" y="233857"/>
                  </a:lnTo>
                  <a:lnTo>
                    <a:pt x="2286800" y="281330"/>
                  </a:lnTo>
                  <a:lnTo>
                    <a:pt x="2302573" y="328714"/>
                  </a:lnTo>
                  <a:lnTo>
                    <a:pt x="2318105" y="374827"/>
                  </a:lnTo>
                  <a:lnTo>
                    <a:pt x="2539809" y="374827"/>
                  </a:lnTo>
                  <a:close/>
                </a:path>
              </a:pathLst>
            </a:custGeom>
            <a:solidFill>
              <a:srgbClr val="3D83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6"/>
            <p:cNvSpPr/>
            <p:nvPr/>
          </p:nvSpPr>
          <p:spPr>
            <a:xfrm>
              <a:off x="0" y="19729262"/>
              <a:ext cx="3425190" cy="375285"/>
            </a:xfrm>
            <a:custGeom>
              <a:avLst/>
              <a:gdLst/>
              <a:ahLst/>
              <a:cxnLst/>
              <a:rect l="l" t="t" r="r" b="b"/>
              <a:pathLst>
                <a:path w="3425190" h="375284">
                  <a:moveTo>
                    <a:pt x="3424869" y="0"/>
                  </a:moveTo>
                  <a:lnTo>
                    <a:pt x="0" y="0"/>
                  </a:lnTo>
                  <a:lnTo>
                    <a:pt x="0" y="374837"/>
                  </a:lnTo>
                  <a:lnTo>
                    <a:pt x="2980935" y="374837"/>
                  </a:lnTo>
                  <a:lnTo>
                    <a:pt x="3171041" y="216565"/>
                  </a:lnTo>
                  <a:lnTo>
                    <a:pt x="3365312" y="51373"/>
                  </a:lnTo>
                  <a:lnTo>
                    <a:pt x="3424869" y="0"/>
                  </a:lnTo>
                  <a:close/>
                </a:path>
              </a:pathLst>
            </a:custGeom>
            <a:solidFill>
              <a:srgbClr val="F290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37"/>
            <p:cNvSpPr/>
            <p:nvPr/>
          </p:nvSpPr>
          <p:spPr>
            <a:xfrm>
              <a:off x="0" y="19729262"/>
              <a:ext cx="2528570" cy="375285"/>
            </a:xfrm>
            <a:custGeom>
              <a:avLst/>
              <a:gdLst/>
              <a:ahLst/>
              <a:cxnLst/>
              <a:rect l="l" t="t" r="r" b="b"/>
              <a:pathLst>
                <a:path w="2528570" h="375284">
                  <a:moveTo>
                    <a:pt x="2528102" y="0"/>
                  </a:moveTo>
                  <a:lnTo>
                    <a:pt x="0" y="0"/>
                  </a:lnTo>
                  <a:lnTo>
                    <a:pt x="0" y="374837"/>
                  </a:lnTo>
                  <a:lnTo>
                    <a:pt x="2194447" y="374837"/>
                  </a:lnTo>
                  <a:lnTo>
                    <a:pt x="2351053" y="200473"/>
                  </a:lnTo>
                  <a:lnTo>
                    <a:pt x="2516859" y="12849"/>
                  </a:lnTo>
                  <a:lnTo>
                    <a:pt x="2528102" y="0"/>
                  </a:lnTo>
                  <a:close/>
                </a:path>
              </a:pathLst>
            </a:custGeom>
            <a:solidFill>
              <a:srgbClr val="F7A8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38"/>
            <p:cNvSpPr/>
            <p:nvPr/>
          </p:nvSpPr>
          <p:spPr>
            <a:xfrm>
              <a:off x="0" y="6379799"/>
              <a:ext cx="415290" cy="13724890"/>
            </a:xfrm>
            <a:custGeom>
              <a:avLst/>
              <a:gdLst/>
              <a:ahLst/>
              <a:cxnLst/>
              <a:rect l="l" t="t" r="r" b="b"/>
              <a:pathLst>
                <a:path w="415290" h="13724890">
                  <a:moveTo>
                    <a:pt x="414817" y="0"/>
                  </a:moveTo>
                  <a:lnTo>
                    <a:pt x="0" y="0"/>
                  </a:lnTo>
                  <a:lnTo>
                    <a:pt x="0" y="13724299"/>
                  </a:lnTo>
                  <a:lnTo>
                    <a:pt x="39993" y="13724299"/>
                  </a:lnTo>
                  <a:lnTo>
                    <a:pt x="414817" y="13349468"/>
                  </a:lnTo>
                  <a:lnTo>
                    <a:pt x="414817" y="0"/>
                  </a:lnTo>
                  <a:close/>
                </a:path>
              </a:pathLst>
            </a:custGeom>
            <a:solidFill>
              <a:srgbClr val="FF6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39"/>
            <p:cNvSpPr/>
            <p:nvPr/>
          </p:nvSpPr>
          <p:spPr>
            <a:xfrm>
              <a:off x="0" y="16563014"/>
              <a:ext cx="415290" cy="862330"/>
            </a:xfrm>
            <a:custGeom>
              <a:avLst/>
              <a:gdLst/>
              <a:ahLst/>
              <a:cxnLst/>
              <a:rect l="l" t="t" r="r" b="b"/>
              <a:pathLst>
                <a:path w="415290" h="862330">
                  <a:moveTo>
                    <a:pt x="414818" y="0"/>
                  </a:moveTo>
                  <a:lnTo>
                    <a:pt x="406108" y="8906"/>
                  </a:lnTo>
                  <a:lnTo>
                    <a:pt x="266475" y="153321"/>
                  </a:lnTo>
                  <a:lnTo>
                    <a:pt x="128306" y="298834"/>
                  </a:lnTo>
                  <a:lnTo>
                    <a:pt x="0" y="436370"/>
                  </a:lnTo>
                  <a:lnTo>
                    <a:pt x="0" y="862060"/>
                  </a:lnTo>
                  <a:lnTo>
                    <a:pt x="130092" y="723790"/>
                  </a:lnTo>
                  <a:lnTo>
                    <a:pt x="270061" y="577649"/>
                  </a:lnTo>
                  <a:lnTo>
                    <a:pt x="414818" y="429277"/>
                  </a:lnTo>
                  <a:lnTo>
                    <a:pt x="414818" y="0"/>
                  </a:lnTo>
                  <a:close/>
                </a:path>
              </a:pathLst>
            </a:custGeom>
            <a:solidFill>
              <a:srgbClr val="FF4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0"/>
            <p:cNvSpPr/>
            <p:nvPr/>
          </p:nvSpPr>
          <p:spPr>
            <a:xfrm>
              <a:off x="0" y="6379799"/>
              <a:ext cx="415290" cy="3919854"/>
            </a:xfrm>
            <a:custGeom>
              <a:avLst/>
              <a:gdLst/>
              <a:ahLst/>
              <a:cxnLst/>
              <a:rect l="l" t="t" r="r" b="b"/>
              <a:pathLst>
                <a:path w="415290" h="3919854">
                  <a:moveTo>
                    <a:pt x="414818" y="0"/>
                  </a:moveTo>
                  <a:lnTo>
                    <a:pt x="0" y="0"/>
                  </a:lnTo>
                  <a:lnTo>
                    <a:pt x="0" y="3679031"/>
                  </a:lnTo>
                  <a:lnTo>
                    <a:pt x="78436" y="3726042"/>
                  </a:lnTo>
                  <a:lnTo>
                    <a:pt x="253531" y="3828459"/>
                  </a:lnTo>
                  <a:lnTo>
                    <a:pt x="414818" y="3919801"/>
                  </a:lnTo>
                  <a:lnTo>
                    <a:pt x="414818" y="0"/>
                  </a:lnTo>
                  <a:close/>
                </a:path>
              </a:pathLst>
            </a:custGeom>
            <a:solidFill>
              <a:srgbClr val="006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1"/>
            <p:cNvSpPr/>
            <p:nvPr/>
          </p:nvSpPr>
          <p:spPr>
            <a:xfrm>
              <a:off x="0" y="12563951"/>
              <a:ext cx="415290" cy="2525395"/>
            </a:xfrm>
            <a:custGeom>
              <a:avLst/>
              <a:gdLst/>
              <a:ahLst/>
              <a:cxnLst/>
              <a:rect l="l" t="t" r="r" b="b"/>
              <a:pathLst>
                <a:path w="415290" h="2525394">
                  <a:moveTo>
                    <a:pt x="0" y="0"/>
                  </a:moveTo>
                  <a:lnTo>
                    <a:pt x="0" y="2525214"/>
                  </a:lnTo>
                  <a:lnTo>
                    <a:pt x="145229" y="2511749"/>
                  </a:lnTo>
                  <a:lnTo>
                    <a:pt x="298297" y="2495186"/>
                  </a:lnTo>
                  <a:lnTo>
                    <a:pt x="414818" y="2480923"/>
                  </a:lnTo>
                  <a:lnTo>
                    <a:pt x="414818" y="134941"/>
                  </a:lnTo>
                  <a:lnTo>
                    <a:pt x="180959" y="605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2"/>
            <p:cNvSpPr/>
            <p:nvPr/>
          </p:nvSpPr>
          <p:spPr>
            <a:xfrm>
              <a:off x="0" y="10058831"/>
              <a:ext cx="415290" cy="2235835"/>
            </a:xfrm>
            <a:custGeom>
              <a:avLst/>
              <a:gdLst/>
              <a:ahLst/>
              <a:cxnLst/>
              <a:rect l="l" t="t" r="r" b="b"/>
              <a:pathLst>
                <a:path w="415290" h="2235834">
                  <a:moveTo>
                    <a:pt x="0" y="0"/>
                  </a:moveTo>
                  <a:lnTo>
                    <a:pt x="0" y="2235516"/>
                  </a:lnTo>
                  <a:lnTo>
                    <a:pt x="109381" y="2147252"/>
                  </a:lnTo>
                  <a:lnTo>
                    <a:pt x="226012" y="2051037"/>
                  </a:lnTo>
                  <a:lnTo>
                    <a:pt x="341508" y="1953576"/>
                  </a:lnTo>
                  <a:lnTo>
                    <a:pt x="414818" y="1890549"/>
                  </a:lnTo>
                  <a:lnTo>
                    <a:pt x="414818" y="240769"/>
                  </a:lnTo>
                  <a:lnTo>
                    <a:pt x="253531" y="149427"/>
                  </a:lnTo>
                  <a:lnTo>
                    <a:pt x="78436" y="470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7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3"/>
            <p:cNvSpPr/>
            <p:nvPr/>
          </p:nvSpPr>
          <p:spPr>
            <a:xfrm>
              <a:off x="0" y="10058880"/>
              <a:ext cx="60960" cy="161925"/>
            </a:xfrm>
            <a:custGeom>
              <a:avLst/>
              <a:gdLst/>
              <a:ahLst/>
              <a:cxnLst/>
              <a:rect l="l" t="t" r="r" b="b"/>
              <a:pathLst>
                <a:path w="60960" h="161925">
                  <a:moveTo>
                    <a:pt x="0" y="0"/>
                  </a:moveTo>
                  <a:lnTo>
                    <a:pt x="0" y="161590"/>
                  </a:lnTo>
                  <a:lnTo>
                    <a:pt x="60493" y="139710"/>
                  </a:lnTo>
                  <a:lnTo>
                    <a:pt x="989" y="5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4"/>
            <p:cNvSpPr/>
            <p:nvPr/>
          </p:nvSpPr>
          <p:spPr>
            <a:xfrm>
              <a:off x="0" y="11696930"/>
              <a:ext cx="415290" cy="597535"/>
            </a:xfrm>
            <a:custGeom>
              <a:avLst/>
              <a:gdLst/>
              <a:ahLst/>
              <a:cxnLst/>
              <a:rect l="l" t="t" r="r" b="b"/>
              <a:pathLst>
                <a:path w="415290" h="597534">
                  <a:moveTo>
                    <a:pt x="414818" y="0"/>
                  </a:moveTo>
                  <a:lnTo>
                    <a:pt x="329491" y="80672"/>
                  </a:lnTo>
                  <a:lnTo>
                    <a:pt x="255354" y="149600"/>
                  </a:lnTo>
                  <a:lnTo>
                    <a:pt x="180675" y="217986"/>
                  </a:lnTo>
                  <a:lnTo>
                    <a:pt x="105457" y="285828"/>
                  </a:lnTo>
                  <a:lnTo>
                    <a:pt x="0" y="379215"/>
                  </a:lnTo>
                  <a:lnTo>
                    <a:pt x="0" y="597416"/>
                  </a:lnTo>
                  <a:lnTo>
                    <a:pt x="109381" y="509152"/>
                  </a:lnTo>
                  <a:lnTo>
                    <a:pt x="226012" y="412937"/>
                  </a:lnTo>
                  <a:lnTo>
                    <a:pt x="341508" y="315477"/>
                  </a:lnTo>
                  <a:lnTo>
                    <a:pt x="414818" y="252449"/>
                  </a:lnTo>
                  <a:lnTo>
                    <a:pt x="414818" y="0"/>
                  </a:lnTo>
                  <a:close/>
                </a:path>
              </a:pathLst>
            </a:custGeom>
            <a:solidFill>
              <a:srgbClr val="00BE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5"/>
            <p:cNvSpPr/>
            <p:nvPr/>
          </p:nvSpPr>
          <p:spPr>
            <a:xfrm>
              <a:off x="0" y="9787988"/>
              <a:ext cx="415290" cy="511809"/>
            </a:xfrm>
            <a:custGeom>
              <a:avLst/>
              <a:gdLst/>
              <a:ahLst/>
              <a:cxnLst/>
              <a:rect l="l" t="t" r="r" b="b"/>
              <a:pathLst>
                <a:path w="415290" h="511809">
                  <a:moveTo>
                    <a:pt x="0" y="0"/>
                  </a:moveTo>
                  <a:lnTo>
                    <a:pt x="0" y="270842"/>
                  </a:lnTo>
                  <a:lnTo>
                    <a:pt x="78436" y="317853"/>
                  </a:lnTo>
                  <a:lnTo>
                    <a:pt x="253531" y="420270"/>
                  </a:lnTo>
                  <a:lnTo>
                    <a:pt x="414818" y="511612"/>
                  </a:lnTo>
                  <a:lnTo>
                    <a:pt x="414818" y="239139"/>
                  </a:lnTo>
                  <a:lnTo>
                    <a:pt x="251885" y="147474"/>
                  </a:lnTo>
                  <a:lnTo>
                    <a:pt x="77902" y="463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5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6"/>
            <p:cNvSpPr/>
            <p:nvPr/>
          </p:nvSpPr>
          <p:spPr>
            <a:xfrm>
              <a:off x="0" y="6379799"/>
              <a:ext cx="415290" cy="3647440"/>
            </a:xfrm>
            <a:custGeom>
              <a:avLst/>
              <a:gdLst/>
              <a:ahLst/>
              <a:cxnLst/>
              <a:rect l="l" t="t" r="r" b="b"/>
              <a:pathLst>
                <a:path w="415290" h="3647440">
                  <a:moveTo>
                    <a:pt x="414818" y="0"/>
                  </a:moveTo>
                  <a:lnTo>
                    <a:pt x="0" y="0"/>
                  </a:lnTo>
                  <a:lnTo>
                    <a:pt x="0" y="3408210"/>
                  </a:lnTo>
                  <a:lnTo>
                    <a:pt x="87810" y="3460415"/>
                  </a:lnTo>
                  <a:lnTo>
                    <a:pt x="259409" y="3559961"/>
                  </a:lnTo>
                  <a:lnTo>
                    <a:pt x="414818" y="3647327"/>
                  </a:lnTo>
                  <a:lnTo>
                    <a:pt x="414818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47"/>
            <p:cNvSpPr/>
            <p:nvPr/>
          </p:nvSpPr>
          <p:spPr>
            <a:xfrm>
              <a:off x="0" y="11949380"/>
              <a:ext cx="415290" cy="749935"/>
            </a:xfrm>
            <a:custGeom>
              <a:avLst/>
              <a:gdLst/>
              <a:ahLst/>
              <a:cxnLst/>
              <a:rect l="l" t="t" r="r" b="b"/>
              <a:pathLst>
                <a:path w="415290" h="749934">
                  <a:moveTo>
                    <a:pt x="414818" y="0"/>
                  </a:moveTo>
                  <a:lnTo>
                    <a:pt x="341508" y="63027"/>
                  </a:lnTo>
                  <a:lnTo>
                    <a:pt x="226012" y="160488"/>
                  </a:lnTo>
                  <a:lnTo>
                    <a:pt x="109381" y="256703"/>
                  </a:lnTo>
                  <a:lnTo>
                    <a:pt x="0" y="344967"/>
                  </a:lnTo>
                  <a:lnTo>
                    <a:pt x="0" y="614571"/>
                  </a:lnTo>
                  <a:lnTo>
                    <a:pt x="180959" y="675116"/>
                  </a:lnTo>
                  <a:lnTo>
                    <a:pt x="414818" y="749512"/>
                  </a:lnTo>
                  <a:lnTo>
                    <a:pt x="414818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48"/>
            <p:cNvSpPr/>
            <p:nvPr/>
          </p:nvSpPr>
          <p:spPr>
            <a:xfrm>
              <a:off x="0" y="12342431"/>
              <a:ext cx="415290" cy="2561590"/>
            </a:xfrm>
            <a:custGeom>
              <a:avLst/>
              <a:gdLst/>
              <a:ahLst/>
              <a:cxnLst/>
              <a:rect l="l" t="t" r="r" b="b"/>
              <a:pathLst>
                <a:path w="415290" h="2561590">
                  <a:moveTo>
                    <a:pt x="414807" y="1882749"/>
                  </a:moveTo>
                  <a:lnTo>
                    <a:pt x="0" y="1961527"/>
                  </a:lnTo>
                  <a:lnTo>
                    <a:pt x="0" y="2561412"/>
                  </a:lnTo>
                  <a:lnTo>
                    <a:pt x="414807" y="2478494"/>
                  </a:lnTo>
                  <a:lnTo>
                    <a:pt x="414807" y="1882749"/>
                  </a:lnTo>
                  <a:close/>
                </a:path>
                <a:path w="415290" h="2561590">
                  <a:moveTo>
                    <a:pt x="414807" y="133819"/>
                  </a:moveTo>
                  <a:lnTo>
                    <a:pt x="132295" y="44018"/>
                  </a:lnTo>
                  <a:lnTo>
                    <a:pt x="0" y="0"/>
                  </a:lnTo>
                  <a:lnTo>
                    <a:pt x="0" y="221526"/>
                  </a:lnTo>
                  <a:lnTo>
                    <a:pt x="180949" y="282067"/>
                  </a:lnTo>
                  <a:lnTo>
                    <a:pt x="414807" y="356463"/>
                  </a:lnTo>
                  <a:lnTo>
                    <a:pt x="414807" y="133819"/>
                  </a:lnTo>
                  <a:close/>
                </a:path>
              </a:pathLst>
            </a:custGeom>
            <a:solidFill>
              <a:srgbClr val="3D83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49"/>
            <p:cNvSpPr/>
            <p:nvPr/>
          </p:nvSpPr>
          <p:spPr>
            <a:xfrm>
              <a:off x="0" y="18032398"/>
              <a:ext cx="415290" cy="2072005"/>
            </a:xfrm>
            <a:custGeom>
              <a:avLst/>
              <a:gdLst/>
              <a:ahLst/>
              <a:cxnLst/>
              <a:rect l="l" t="t" r="r" b="b"/>
              <a:pathLst>
                <a:path w="415290" h="2072005">
                  <a:moveTo>
                    <a:pt x="414818" y="0"/>
                  </a:moveTo>
                  <a:lnTo>
                    <a:pt x="297123" y="137054"/>
                  </a:lnTo>
                  <a:lnTo>
                    <a:pt x="198251" y="253828"/>
                  </a:lnTo>
                  <a:lnTo>
                    <a:pt x="100112" y="371234"/>
                  </a:lnTo>
                  <a:lnTo>
                    <a:pt x="0" y="492576"/>
                  </a:lnTo>
                  <a:lnTo>
                    <a:pt x="0" y="2071701"/>
                  </a:lnTo>
                  <a:lnTo>
                    <a:pt x="39993" y="2071701"/>
                  </a:lnTo>
                  <a:lnTo>
                    <a:pt x="414818" y="1696870"/>
                  </a:lnTo>
                  <a:lnTo>
                    <a:pt x="414818" y="0"/>
                  </a:lnTo>
                  <a:close/>
                </a:path>
              </a:pathLst>
            </a:custGeom>
            <a:solidFill>
              <a:srgbClr val="F290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0"/>
            <p:cNvSpPr/>
            <p:nvPr/>
          </p:nvSpPr>
          <p:spPr>
            <a:xfrm>
              <a:off x="0" y="18929165"/>
              <a:ext cx="415290" cy="1175385"/>
            </a:xfrm>
            <a:custGeom>
              <a:avLst/>
              <a:gdLst/>
              <a:ahLst/>
              <a:cxnLst/>
              <a:rect l="l" t="t" r="r" b="b"/>
              <a:pathLst>
                <a:path w="415290" h="1175384">
                  <a:moveTo>
                    <a:pt x="414818" y="0"/>
                  </a:moveTo>
                  <a:lnTo>
                    <a:pt x="214342" y="177049"/>
                  </a:lnTo>
                  <a:lnTo>
                    <a:pt x="0" y="369906"/>
                  </a:lnTo>
                  <a:lnTo>
                    <a:pt x="0" y="1174934"/>
                  </a:lnTo>
                  <a:lnTo>
                    <a:pt x="39993" y="1174934"/>
                  </a:lnTo>
                  <a:lnTo>
                    <a:pt x="414818" y="800103"/>
                  </a:lnTo>
                  <a:lnTo>
                    <a:pt x="414818" y="0"/>
                  </a:lnTo>
                  <a:close/>
                </a:path>
              </a:pathLst>
            </a:custGeom>
            <a:solidFill>
              <a:srgbClr val="F7A8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4" name="object 51"/>
          <p:cNvGrpSpPr/>
          <p:nvPr userDrawn="1"/>
        </p:nvGrpSpPr>
        <p:grpSpPr>
          <a:xfrm>
            <a:off x="1" y="1171"/>
            <a:ext cx="32406112" cy="42504734"/>
            <a:chOff x="0" y="545"/>
            <a:chExt cx="15078075" cy="19780250"/>
          </a:xfrm>
        </p:grpSpPr>
        <p:sp>
          <p:nvSpPr>
            <p:cNvPr id="55" name="object 52"/>
            <p:cNvSpPr/>
            <p:nvPr/>
          </p:nvSpPr>
          <p:spPr>
            <a:xfrm>
              <a:off x="3886274" y="546"/>
              <a:ext cx="10346690" cy="379730"/>
            </a:xfrm>
            <a:custGeom>
              <a:avLst/>
              <a:gdLst/>
              <a:ahLst/>
              <a:cxnLst/>
              <a:rect l="l" t="t" r="r" b="b"/>
              <a:pathLst>
                <a:path w="10346690" h="379730">
                  <a:moveTo>
                    <a:pt x="10346305" y="0"/>
                  </a:moveTo>
                  <a:lnTo>
                    <a:pt x="0" y="0"/>
                  </a:lnTo>
                  <a:lnTo>
                    <a:pt x="0" y="379422"/>
                  </a:lnTo>
                  <a:lnTo>
                    <a:pt x="10346305" y="379422"/>
                  </a:lnTo>
                  <a:lnTo>
                    <a:pt x="10346305" y="0"/>
                  </a:lnTo>
                  <a:close/>
                </a:path>
              </a:pathLst>
            </a:custGeom>
            <a:solidFill>
              <a:srgbClr val="FF6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3"/>
            <p:cNvSpPr/>
            <p:nvPr/>
          </p:nvSpPr>
          <p:spPr>
            <a:xfrm>
              <a:off x="3886275" y="545"/>
              <a:ext cx="3919854" cy="379730"/>
            </a:xfrm>
            <a:custGeom>
              <a:avLst/>
              <a:gdLst/>
              <a:ahLst/>
              <a:cxnLst/>
              <a:rect l="l" t="t" r="r" b="b"/>
              <a:pathLst>
                <a:path w="3919854" h="379730">
                  <a:moveTo>
                    <a:pt x="3700339" y="0"/>
                  </a:moveTo>
                  <a:lnTo>
                    <a:pt x="0" y="0"/>
                  </a:lnTo>
                  <a:lnTo>
                    <a:pt x="0" y="379422"/>
                  </a:lnTo>
                  <a:lnTo>
                    <a:pt x="3919800" y="379422"/>
                  </a:lnTo>
                  <a:lnTo>
                    <a:pt x="3903786" y="350748"/>
                  </a:lnTo>
                  <a:lnTo>
                    <a:pt x="3878819" y="306422"/>
                  </a:lnTo>
                  <a:lnTo>
                    <a:pt x="3853710" y="262219"/>
                  </a:lnTo>
                  <a:lnTo>
                    <a:pt x="3828459" y="218137"/>
                  </a:lnTo>
                  <a:lnTo>
                    <a:pt x="3803066" y="174179"/>
                  </a:lnTo>
                  <a:lnTo>
                    <a:pt x="3777532" y="130343"/>
                  </a:lnTo>
                  <a:lnTo>
                    <a:pt x="3751857" y="86631"/>
                  </a:lnTo>
                  <a:lnTo>
                    <a:pt x="3726042" y="43042"/>
                  </a:lnTo>
                  <a:lnTo>
                    <a:pt x="3700339" y="0"/>
                  </a:lnTo>
                  <a:close/>
                </a:path>
              </a:pathLst>
            </a:custGeom>
            <a:solidFill>
              <a:srgbClr val="006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4"/>
            <p:cNvSpPr/>
            <p:nvPr/>
          </p:nvSpPr>
          <p:spPr>
            <a:xfrm>
              <a:off x="10082479" y="545"/>
              <a:ext cx="2510155" cy="379730"/>
            </a:xfrm>
            <a:custGeom>
              <a:avLst/>
              <a:gdLst/>
              <a:ahLst/>
              <a:cxnLst/>
              <a:rect l="l" t="t" r="r" b="b"/>
              <a:pathLst>
                <a:path w="2510154" h="379730">
                  <a:moveTo>
                    <a:pt x="2510077" y="0"/>
                  </a:moveTo>
                  <a:lnTo>
                    <a:pt x="0" y="0"/>
                  </a:lnTo>
                  <a:lnTo>
                    <a:pt x="17088" y="50711"/>
                  </a:lnTo>
                  <a:lnTo>
                    <a:pt x="32864" y="98091"/>
                  </a:lnTo>
                  <a:lnTo>
                    <a:pt x="48492" y="145565"/>
                  </a:lnTo>
                  <a:lnTo>
                    <a:pt x="63974" y="193134"/>
                  </a:lnTo>
                  <a:lnTo>
                    <a:pt x="79307" y="240797"/>
                  </a:lnTo>
                  <a:lnTo>
                    <a:pt x="94492" y="288555"/>
                  </a:lnTo>
                  <a:lnTo>
                    <a:pt x="109530" y="336406"/>
                  </a:lnTo>
                  <a:lnTo>
                    <a:pt x="122888" y="379422"/>
                  </a:lnTo>
                  <a:lnTo>
                    <a:pt x="2468871" y="379422"/>
                  </a:lnTo>
                  <a:lnTo>
                    <a:pt x="2477089" y="313803"/>
                  </a:lnTo>
                  <a:lnTo>
                    <a:pt x="2483134" y="262903"/>
                  </a:lnTo>
                  <a:lnTo>
                    <a:pt x="2488917" y="211941"/>
                  </a:lnTo>
                  <a:lnTo>
                    <a:pt x="2494438" y="160918"/>
                  </a:lnTo>
                  <a:lnTo>
                    <a:pt x="2499697" y="109835"/>
                  </a:lnTo>
                  <a:lnTo>
                    <a:pt x="2504692" y="58693"/>
                  </a:lnTo>
                  <a:lnTo>
                    <a:pt x="2509424" y="7493"/>
                  </a:lnTo>
                  <a:lnTo>
                    <a:pt x="2510077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5"/>
            <p:cNvSpPr/>
            <p:nvPr/>
          </p:nvSpPr>
          <p:spPr>
            <a:xfrm>
              <a:off x="7586614" y="545"/>
              <a:ext cx="2186305" cy="379730"/>
            </a:xfrm>
            <a:custGeom>
              <a:avLst/>
              <a:gdLst/>
              <a:ahLst/>
              <a:cxnLst/>
              <a:rect l="l" t="t" r="r" b="b"/>
              <a:pathLst>
                <a:path w="2186304" h="379730">
                  <a:moveTo>
                    <a:pt x="2185851" y="0"/>
                  </a:moveTo>
                  <a:lnTo>
                    <a:pt x="0" y="0"/>
                  </a:lnTo>
                  <a:lnTo>
                    <a:pt x="25702" y="43042"/>
                  </a:lnTo>
                  <a:lnTo>
                    <a:pt x="51518" y="86631"/>
                  </a:lnTo>
                  <a:lnTo>
                    <a:pt x="77193" y="130343"/>
                  </a:lnTo>
                  <a:lnTo>
                    <a:pt x="102727" y="174179"/>
                  </a:lnTo>
                  <a:lnTo>
                    <a:pt x="128119" y="218137"/>
                  </a:lnTo>
                  <a:lnTo>
                    <a:pt x="153371" y="262219"/>
                  </a:lnTo>
                  <a:lnTo>
                    <a:pt x="178480" y="306422"/>
                  </a:lnTo>
                  <a:lnTo>
                    <a:pt x="203446" y="350748"/>
                  </a:lnTo>
                  <a:lnTo>
                    <a:pt x="219461" y="379422"/>
                  </a:lnTo>
                  <a:lnTo>
                    <a:pt x="1869241" y="379422"/>
                  </a:lnTo>
                  <a:lnTo>
                    <a:pt x="1932267" y="306115"/>
                  </a:lnTo>
                  <a:lnTo>
                    <a:pt x="1997379" y="229244"/>
                  </a:lnTo>
                  <a:lnTo>
                    <a:pt x="2061938" y="151867"/>
                  </a:lnTo>
                  <a:lnTo>
                    <a:pt x="2125943" y="73987"/>
                  </a:lnTo>
                  <a:lnTo>
                    <a:pt x="2185851" y="0"/>
                  </a:lnTo>
                  <a:close/>
                </a:path>
              </a:pathLst>
            </a:custGeom>
            <a:solidFill>
              <a:srgbClr val="0077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6"/>
            <p:cNvSpPr/>
            <p:nvPr/>
          </p:nvSpPr>
          <p:spPr>
            <a:xfrm>
              <a:off x="9203406" y="545"/>
              <a:ext cx="569595" cy="379730"/>
            </a:xfrm>
            <a:custGeom>
              <a:avLst/>
              <a:gdLst/>
              <a:ahLst/>
              <a:cxnLst/>
              <a:rect l="l" t="t" r="r" b="b"/>
              <a:pathLst>
                <a:path w="569595" h="379730">
                  <a:moveTo>
                    <a:pt x="569059" y="0"/>
                  </a:moveTo>
                  <a:lnTo>
                    <a:pt x="348090" y="0"/>
                  </a:lnTo>
                  <a:lnTo>
                    <a:pt x="285828" y="70064"/>
                  </a:lnTo>
                  <a:lnTo>
                    <a:pt x="217985" y="145281"/>
                  </a:lnTo>
                  <a:lnTo>
                    <a:pt x="149599" y="219960"/>
                  </a:lnTo>
                  <a:lnTo>
                    <a:pt x="80671" y="294097"/>
                  </a:lnTo>
                  <a:lnTo>
                    <a:pt x="0" y="379422"/>
                  </a:lnTo>
                  <a:lnTo>
                    <a:pt x="252449" y="379422"/>
                  </a:lnTo>
                  <a:lnTo>
                    <a:pt x="315475" y="306115"/>
                  </a:lnTo>
                  <a:lnTo>
                    <a:pt x="380587" y="229244"/>
                  </a:lnTo>
                  <a:lnTo>
                    <a:pt x="445146" y="151867"/>
                  </a:lnTo>
                  <a:lnTo>
                    <a:pt x="509151" y="73987"/>
                  </a:lnTo>
                  <a:lnTo>
                    <a:pt x="569059" y="0"/>
                  </a:lnTo>
                  <a:close/>
                </a:path>
              </a:pathLst>
            </a:custGeom>
            <a:solidFill>
              <a:srgbClr val="00BE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57"/>
            <p:cNvSpPr/>
            <p:nvPr/>
          </p:nvSpPr>
          <p:spPr>
            <a:xfrm>
              <a:off x="7315626" y="545"/>
              <a:ext cx="490855" cy="379730"/>
            </a:xfrm>
            <a:custGeom>
              <a:avLst/>
              <a:gdLst/>
              <a:ahLst/>
              <a:cxnLst/>
              <a:rect l="l" t="t" r="r" b="b"/>
              <a:pathLst>
                <a:path w="490854" h="379730">
                  <a:moveTo>
                    <a:pt x="270987" y="0"/>
                  </a:moveTo>
                  <a:lnTo>
                    <a:pt x="0" y="0"/>
                  </a:lnTo>
                  <a:lnTo>
                    <a:pt x="25213" y="42508"/>
                  </a:lnTo>
                  <a:lnTo>
                    <a:pt x="50696" y="85824"/>
                  </a:lnTo>
                  <a:lnTo>
                    <a:pt x="76041" y="129260"/>
                  </a:lnTo>
                  <a:lnTo>
                    <a:pt x="101246" y="172816"/>
                  </a:lnTo>
                  <a:lnTo>
                    <a:pt x="126311" y="216491"/>
                  </a:lnTo>
                  <a:lnTo>
                    <a:pt x="151236" y="260285"/>
                  </a:lnTo>
                  <a:lnTo>
                    <a:pt x="176020" y="304198"/>
                  </a:lnTo>
                  <a:lnTo>
                    <a:pt x="200663" y="348229"/>
                  </a:lnTo>
                  <a:lnTo>
                    <a:pt x="217975" y="379422"/>
                  </a:lnTo>
                  <a:lnTo>
                    <a:pt x="490449" y="379422"/>
                  </a:lnTo>
                  <a:lnTo>
                    <a:pt x="449468" y="306422"/>
                  </a:lnTo>
                  <a:lnTo>
                    <a:pt x="424359" y="262219"/>
                  </a:lnTo>
                  <a:lnTo>
                    <a:pt x="399107" y="218137"/>
                  </a:lnTo>
                  <a:lnTo>
                    <a:pt x="373715" y="174179"/>
                  </a:lnTo>
                  <a:lnTo>
                    <a:pt x="348180" y="130343"/>
                  </a:lnTo>
                  <a:lnTo>
                    <a:pt x="322506" y="86631"/>
                  </a:lnTo>
                  <a:lnTo>
                    <a:pt x="296690" y="43042"/>
                  </a:lnTo>
                  <a:lnTo>
                    <a:pt x="270987" y="0"/>
                  </a:lnTo>
                  <a:close/>
                </a:path>
              </a:pathLst>
            </a:custGeom>
            <a:solidFill>
              <a:srgbClr val="0045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58"/>
            <p:cNvSpPr/>
            <p:nvPr/>
          </p:nvSpPr>
          <p:spPr>
            <a:xfrm>
              <a:off x="3886275" y="545"/>
              <a:ext cx="3647440" cy="379730"/>
            </a:xfrm>
            <a:custGeom>
              <a:avLst/>
              <a:gdLst/>
              <a:ahLst/>
              <a:cxnLst/>
              <a:rect l="l" t="t" r="r" b="b"/>
              <a:pathLst>
                <a:path w="3647440" h="379730">
                  <a:moveTo>
                    <a:pt x="3429338" y="0"/>
                  </a:moveTo>
                  <a:lnTo>
                    <a:pt x="0" y="0"/>
                  </a:lnTo>
                  <a:lnTo>
                    <a:pt x="0" y="379422"/>
                  </a:lnTo>
                  <a:lnTo>
                    <a:pt x="3647326" y="379422"/>
                  </a:lnTo>
                  <a:lnTo>
                    <a:pt x="3633192" y="353928"/>
                  </a:lnTo>
                  <a:lnTo>
                    <a:pt x="3608918" y="310509"/>
                  </a:lnTo>
                  <a:lnTo>
                    <a:pt x="3584508" y="267204"/>
                  </a:lnTo>
                  <a:lnTo>
                    <a:pt x="3559961" y="224015"/>
                  </a:lnTo>
                  <a:lnTo>
                    <a:pt x="3535278" y="180941"/>
                  </a:lnTo>
                  <a:lnTo>
                    <a:pt x="3510459" y="137983"/>
                  </a:lnTo>
                  <a:lnTo>
                    <a:pt x="3485504" y="95142"/>
                  </a:lnTo>
                  <a:lnTo>
                    <a:pt x="3460415" y="52416"/>
                  </a:lnTo>
                  <a:lnTo>
                    <a:pt x="3435191" y="9807"/>
                  </a:lnTo>
                  <a:lnTo>
                    <a:pt x="3429338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59"/>
            <p:cNvSpPr/>
            <p:nvPr/>
          </p:nvSpPr>
          <p:spPr>
            <a:xfrm>
              <a:off x="9455856" y="545"/>
              <a:ext cx="749935" cy="379730"/>
            </a:xfrm>
            <a:custGeom>
              <a:avLst/>
              <a:gdLst/>
              <a:ahLst/>
              <a:cxnLst/>
              <a:rect l="l" t="t" r="r" b="b"/>
              <a:pathLst>
                <a:path w="749934" h="379730">
                  <a:moveTo>
                    <a:pt x="626623" y="0"/>
                  </a:moveTo>
                  <a:lnTo>
                    <a:pt x="316610" y="0"/>
                  </a:lnTo>
                  <a:lnTo>
                    <a:pt x="256701" y="73987"/>
                  </a:lnTo>
                  <a:lnTo>
                    <a:pt x="192696" y="151867"/>
                  </a:lnTo>
                  <a:lnTo>
                    <a:pt x="128137" y="229244"/>
                  </a:lnTo>
                  <a:lnTo>
                    <a:pt x="63026" y="306115"/>
                  </a:lnTo>
                  <a:lnTo>
                    <a:pt x="0" y="379422"/>
                  </a:lnTo>
                  <a:lnTo>
                    <a:pt x="749512" y="379422"/>
                  </a:lnTo>
                  <a:lnTo>
                    <a:pt x="736153" y="336406"/>
                  </a:lnTo>
                  <a:lnTo>
                    <a:pt x="721116" y="288555"/>
                  </a:lnTo>
                  <a:lnTo>
                    <a:pt x="705931" y="240797"/>
                  </a:lnTo>
                  <a:lnTo>
                    <a:pt x="690597" y="193134"/>
                  </a:lnTo>
                  <a:lnTo>
                    <a:pt x="675116" y="145565"/>
                  </a:lnTo>
                  <a:lnTo>
                    <a:pt x="659488" y="98091"/>
                  </a:lnTo>
                  <a:lnTo>
                    <a:pt x="643712" y="50711"/>
                  </a:lnTo>
                  <a:lnTo>
                    <a:pt x="626623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0"/>
            <p:cNvSpPr/>
            <p:nvPr/>
          </p:nvSpPr>
          <p:spPr>
            <a:xfrm>
              <a:off x="9860788" y="545"/>
              <a:ext cx="2542540" cy="379730"/>
            </a:xfrm>
            <a:custGeom>
              <a:avLst/>
              <a:gdLst/>
              <a:ahLst/>
              <a:cxnLst/>
              <a:rect l="l" t="t" r="r" b="b"/>
              <a:pathLst>
                <a:path w="2542540" h="379730">
                  <a:moveTo>
                    <a:pt x="344576" y="379425"/>
                  </a:moveTo>
                  <a:lnTo>
                    <a:pt x="331216" y="336410"/>
                  </a:lnTo>
                  <a:lnTo>
                    <a:pt x="316179" y="288556"/>
                  </a:lnTo>
                  <a:lnTo>
                    <a:pt x="300990" y="240804"/>
                  </a:lnTo>
                  <a:lnTo>
                    <a:pt x="285661" y="193141"/>
                  </a:lnTo>
                  <a:lnTo>
                    <a:pt x="270179" y="145567"/>
                  </a:lnTo>
                  <a:lnTo>
                    <a:pt x="254546" y="98094"/>
                  </a:lnTo>
                  <a:lnTo>
                    <a:pt x="238772" y="50711"/>
                  </a:lnTo>
                  <a:lnTo>
                    <a:pt x="221691" y="0"/>
                  </a:lnTo>
                  <a:lnTo>
                    <a:pt x="0" y="0"/>
                  </a:lnTo>
                  <a:lnTo>
                    <a:pt x="16637" y="49936"/>
                  </a:lnTo>
                  <a:lnTo>
                    <a:pt x="32118" y="96913"/>
                  </a:lnTo>
                  <a:lnTo>
                    <a:pt x="47472" y="143979"/>
                  </a:lnTo>
                  <a:lnTo>
                    <a:pt x="62687" y="191122"/>
                  </a:lnTo>
                  <a:lnTo>
                    <a:pt x="77787" y="238340"/>
                  </a:lnTo>
                  <a:lnTo>
                    <a:pt x="92748" y="285648"/>
                  </a:lnTo>
                  <a:lnTo>
                    <a:pt x="107569" y="333044"/>
                  </a:lnTo>
                  <a:lnTo>
                    <a:pt x="121932" y="379425"/>
                  </a:lnTo>
                  <a:lnTo>
                    <a:pt x="344576" y="379425"/>
                  </a:lnTo>
                  <a:close/>
                </a:path>
                <a:path w="2542540" h="379730">
                  <a:moveTo>
                    <a:pt x="2542286" y="0"/>
                  </a:moveTo>
                  <a:lnTo>
                    <a:pt x="1942744" y="0"/>
                  </a:lnTo>
                  <a:lnTo>
                    <a:pt x="1939734" y="15494"/>
                  </a:lnTo>
                  <a:lnTo>
                    <a:pt x="1929993" y="65874"/>
                  </a:lnTo>
                  <a:lnTo>
                    <a:pt x="1920328" y="116268"/>
                  </a:lnTo>
                  <a:lnTo>
                    <a:pt x="1910715" y="166662"/>
                  </a:lnTo>
                  <a:lnTo>
                    <a:pt x="1901177" y="217055"/>
                  </a:lnTo>
                  <a:lnTo>
                    <a:pt x="1891690" y="267436"/>
                  </a:lnTo>
                  <a:lnTo>
                    <a:pt x="1882279" y="317830"/>
                  </a:lnTo>
                  <a:lnTo>
                    <a:pt x="1870862" y="379425"/>
                  </a:lnTo>
                  <a:lnTo>
                    <a:pt x="2466594" y="379425"/>
                  </a:lnTo>
                  <a:lnTo>
                    <a:pt x="2473845" y="342366"/>
                  </a:lnTo>
                  <a:lnTo>
                    <a:pt x="2483713" y="292138"/>
                  </a:lnTo>
                  <a:lnTo>
                    <a:pt x="2493645" y="241909"/>
                  </a:lnTo>
                  <a:lnTo>
                    <a:pt x="2503627" y="191681"/>
                  </a:lnTo>
                  <a:lnTo>
                    <a:pt x="2513685" y="141452"/>
                  </a:lnTo>
                  <a:lnTo>
                    <a:pt x="2523782" y="91224"/>
                  </a:lnTo>
                  <a:lnTo>
                    <a:pt x="2533942" y="40995"/>
                  </a:lnTo>
                  <a:lnTo>
                    <a:pt x="2542286" y="0"/>
                  </a:lnTo>
                  <a:close/>
                </a:path>
              </a:pathLst>
            </a:custGeom>
            <a:solidFill>
              <a:srgbClr val="3D83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1"/>
            <p:cNvSpPr/>
            <p:nvPr/>
          </p:nvSpPr>
          <p:spPr>
            <a:xfrm>
              <a:off x="13803636" y="546"/>
              <a:ext cx="1274445" cy="4702175"/>
            </a:xfrm>
            <a:custGeom>
              <a:avLst/>
              <a:gdLst/>
              <a:ahLst/>
              <a:cxnLst/>
              <a:rect l="l" t="t" r="r" b="b"/>
              <a:pathLst>
                <a:path w="1274444" h="4702175">
                  <a:moveTo>
                    <a:pt x="1274383" y="0"/>
                  </a:moveTo>
                  <a:lnTo>
                    <a:pt x="397866" y="0"/>
                  </a:lnTo>
                  <a:lnTo>
                    <a:pt x="0" y="379422"/>
                  </a:lnTo>
                  <a:lnTo>
                    <a:pt x="858970" y="379422"/>
                  </a:lnTo>
                  <a:lnTo>
                    <a:pt x="858970" y="4701606"/>
                  </a:lnTo>
                  <a:lnTo>
                    <a:pt x="1274383" y="4701606"/>
                  </a:lnTo>
                  <a:lnTo>
                    <a:pt x="1274383" y="0"/>
                  </a:lnTo>
                  <a:close/>
                </a:path>
              </a:pathLst>
            </a:custGeom>
            <a:solidFill>
              <a:srgbClr val="FF6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2"/>
            <p:cNvSpPr/>
            <p:nvPr/>
          </p:nvSpPr>
          <p:spPr>
            <a:xfrm>
              <a:off x="14426662" y="545"/>
              <a:ext cx="651510" cy="669925"/>
            </a:xfrm>
            <a:custGeom>
              <a:avLst/>
              <a:gdLst/>
              <a:ahLst/>
              <a:cxnLst/>
              <a:rect l="l" t="t" r="r" b="b"/>
              <a:pathLst>
                <a:path w="651509" h="669925">
                  <a:moveTo>
                    <a:pt x="422434" y="0"/>
                  </a:moveTo>
                  <a:lnTo>
                    <a:pt x="0" y="0"/>
                  </a:lnTo>
                  <a:lnTo>
                    <a:pt x="96342" y="95514"/>
                  </a:lnTo>
                  <a:lnTo>
                    <a:pt x="239255" y="239392"/>
                  </a:lnTo>
                  <a:lnTo>
                    <a:pt x="380699" y="384407"/>
                  </a:lnTo>
                  <a:lnTo>
                    <a:pt x="520668" y="530548"/>
                  </a:lnTo>
                  <a:lnTo>
                    <a:pt x="651357" y="669456"/>
                  </a:lnTo>
                  <a:lnTo>
                    <a:pt x="651357" y="243771"/>
                  </a:lnTo>
                  <a:lnTo>
                    <a:pt x="522455" y="105592"/>
                  </a:lnTo>
                  <a:lnTo>
                    <a:pt x="422434" y="0"/>
                  </a:lnTo>
                  <a:close/>
                </a:path>
              </a:pathLst>
            </a:custGeom>
            <a:solidFill>
              <a:srgbClr val="FF4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3"/>
            <p:cNvSpPr/>
            <p:nvPr/>
          </p:nvSpPr>
          <p:spPr>
            <a:xfrm>
              <a:off x="13803636" y="358645"/>
              <a:ext cx="1274445" cy="4344035"/>
            </a:xfrm>
            <a:custGeom>
              <a:avLst/>
              <a:gdLst/>
              <a:ahLst/>
              <a:cxnLst/>
              <a:rect l="l" t="t" r="r" b="b"/>
              <a:pathLst>
                <a:path w="1274444" h="4344035">
                  <a:moveTo>
                    <a:pt x="22358" y="0"/>
                  </a:moveTo>
                  <a:lnTo>
                    <a:pt x="0" y="21322"/>
                  </a:lnTo>
                  <a:lnTo>
                    <a:pt x="42790" y="21322"/>
                  </a:lnTo>
                  <a:lnTo>
                    <a:pt x="22358" y="0"/>
                  </a:lnTo>
                  <a:close/>
                </a:path>
                <a:path w="1274444" h="4344035">
                  <a:moveTo>
                    <a:pt x="858970" y="918041"/>
                  </a:moveTo>
                  <a:lnTo>
                    <a:pt x="858970" y="4343506"/>
                  </a:lnTo>
                  <a:lnTo>
                    <a:pt x="1274383" y="4343506"/>
                  </a:lnTo>
                  <a:lnTo>
                    <a:pt x="1274383" y="1411344"/>
                  </a:lnTo>
                  <a:lnTo>
                    <a:pt x="1173674" y="1289275"/>
                  </a:lnTo>
                  <a:lnTo>
                    <a:pt x="1075535" y="1171869"/>
                  </a:lnTo>
                  <a:lnTo>
                    <a:pt x="976663" y="1055095"/>
                  </a:lnTo>
                  <a:lnTo>
                    <a:pt x="858970" y="918041"/>
                  </a:lnTo>
                  <a:close/>
                </a:path>
              </a:pathLst>
            </a:custGeom>
            <a:solidFill>
              <a:srgbClr val="F290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4"/>
            <p:cNvSpPr/>
            <p:nvPr/>
          </p:nvSpPr>
          <p:spPr>
            <a:xfrm>
              <a:off x="14662607" y="2173454"/>
              <a:ext cx="415925" cy="2529205"/>
            </a:xfrm>
            <a:custGeom>
              <a:avLst/>
              <a:gdLst/>
              <a:ahLst/>
              <a:cxnLst/>
              <a:rect l="l" t="t" r="r" b="b"/>
              <a:pathLst>
                <a:path w="415925" h="2529204">
                  <a:moveTo>
                    <a:pt x="0" y="0"/>
                  </a:moveTo>
                  <a:lnTo>
                    <a:pt x="0" y="2528698"/>
                  </a:lnTo>
                  <a:lnTo>
                    <a:pt x="415412" y="2528698"/>
                  </a:lnTo>
                  <a:lnTo>
                    <a:pt x="415412" y="370445"/>
                  </a:lnTo>
                  <a:lnTo>
                    <a:pt x="200473" y="1770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7A8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5"/>
            <p:cNvSpPr/>
            <p:nvPr/>
          </p:nvSpPr>
          <p:spPr>
            <a:xfrm>
              <a:off x="14662607" y="4702153"/>
              <a:ext cx="415925" cy="15078075"/>
            </a:xfrm>
            <a:custGeom>
              <a:avLst/>
              <a:gdLst/>
              <a:ahLst/>
              <a:cxnLst/>
              <a:rect l="l" t="t" r="r" b="b"/>
              <a:pathLst>
                <a:path w="415925" h="15078075">
                  <a:moveTo>
                    <a:pt x="415412" y="0"/>
                  </a:moveTo>
                  <a:lnTo>
                    <a:pt x="0" y="0"/>
                  </a:lnTo>
                  <a:lnTo>
                    <a:pt x="0" y="15078064"/>
                  </a:lnTo>
                  <a:lnTo>
                    <a:pt x="415412" y="15078064"/>
                  </a:lnTo>
                  <a:lnTo>
                    <a:pt x="415412" y="0"/>
                  </a:lnTo>
                  <a:close/>
                </a:path>
              </a:pathLst>
            </a:custGeom>
            <a:solidFill>
              <a:srgbClr val="FF6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6"/>
            <p:cNvSpPr/>
            <p:nvPr/>
          </p:nvSpPr>
          <p:spPr>
            <a:xfrm>
              <a:off x="14662607" y="8734302"/>
              <a:ext cx="415925" cy="862965"/>
            </a:xfrm>
            <a:custGeom>
              <a:avLst/>
              <a:gdLst/>
              <a:ahLst/>
              <a:cxnLst/>
              <a:rect l="l" t="t" r="r" b="b"/>
              <a:pathLst>
                <a:path w="415925" h="862965">
                  <a:moveTo>
                    <a:pt x="0" y="0"/>
                  </a:moveTo>
                  <a:lnTo>
                    <a:pt x="0" y="425684"/>
                  </a:lnTo>
                  <a:lnTo>
                    <a:pt x="26240" y="454016"/>
                  </a:lnTo>
                  <a:lnTo>
                    <a:pt x="163307" y="600345"/>
                  </a:lnTo>
                  <a:lnTo>
                    <a:pt x="301844" y="745584"/>
                  </a:lnTo>
                  <a:lnTo>
                    <a:pt x="415412" y="862696"/>
                  </a:lnTo>
                  <a:lnTo>
                    <a:pt x="415412" y="433420"/>
                  </a:lnTo>
                  <a:lnTo>
                    <a:pt x="270658" y="285050"/>
                  </a:lnTo>
                  <a:lnTo>
                    <a:pt x="130689" y="1389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4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67"/>
            <p:cNvSpPr/>
            <p:nvPr/>
          </p:nvSpPr>
          <p:spPr>
            <a:xfrm>
              <a:off x="14662607" y="15860417"/>
              <a:ext cx="415925" cy="3919854"/>
            </a:xfrm>
            <a:custGeom>
              <a:avLst/>
              <a:gdLst/>
              <a:ahLst/>
              <a:cxnLst/>
              <a:rect l="l" t="t" r="r" b="b"/>
              <a:pathLst>
                <a:path w="415925" h="3919855">
                  <a:moveTo>
                    <a:pt x="415412" y="0"/>
                  </a:moveTo>
                  <a:lnTo>
                    <a:pt x="342412" y="40981"/>
                  </a:lnTo>
                  <a:lnTo>
                    <a:pt x="166333" y="142268"/>
                  </a:lnTo>
                  <a:lnTo>
                    <a:pt x="0" y="241127"/>
                  </a:lnTo>
                  <a:lnTo>
                    <a:pt x="0" y="3919800"/>
                  </a:lnTo>
                  <a:lnTo>
                    <a:pt x="415412" y="3919800"/>
                  </a:lnTo>
                  <a:lnTo>
                    <a:pt x="415412" y="0"/>
                  </a:lnTo>
                  <a:close/>
                </a:path>
              </a:pathLst>
            </a:custGeom>
            <a:solidFill>
              <a:srgbClr val="006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68"/>
            <p:cNvSpPr/>
            <p:nvPr/>
          </p:nvSpPr>
          <p:spPr>
            <a:xfrm>
              <a:off x="14662607" y="11070798"/>
              <a:ext cx="415925" cy="2526030"/>
            </a:xfrm>
            <a:custGeom>
              <a:avLst/>
              <a:gdLst/>
              <a:ahLst/>
              <a:cxnLst/>
              <a:rect l="l" t="t" r="r" b="b"/>
              <a:pathLst>
                <a:path w="415925" h="2526030">
                  <a:moveTo>
                    <a:pt x="0" y="0"/>
                  </a:moveTo>
                  <a:lnTo>
                    <a:pt x="0" y="2525469"/>
                  </a:lnTo>
                  <a:lnTo>
                    <a:pt x="229124" y="2449240"/>
                  </a:lnTo>
                  <a:lnTo>
                    <a:pt x="415412" y="2390326"/>
                  </a:lnTo>
                  <a:lnTo>
                    <a:pt x="415412" y="44342"/>
                  </a:lnTo>
                  <a:lnTo>
                    <a:pt x="247931" y="24296"/>
                  </a:lnTo>
                  <a:lnTo>
                    <a:pt x="94683" y="8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69"/>
            <p:cNvSpPr/>
            <p:nvPr/>
          </p:nvSpPr>
          <p:spPr>
            <a:xfrm>
              <a:off x="14662607" y="13865193"/>
              <a:ext cx="415925" cy="2236470"/>
            </a:xfrm>
            <a:custGeom>
              <a:avLst/>
              <a:gdLst/>
              <a:ahLst/>
              <a:cxnLst/>
              <a:rect l="l" t="t" r="r" b="b"/>
              <a:pathLst>
                <a:path w="415925" h="2236469">
                  <a:moveTo>
                    <a:pt x="0" y="0"/>
                  </a:moveTo>
                  <a:lnTo>
                    <a:pt x="0" y="2236350"/>
                  </a:lnTo>
                  <a:lnTo>
                    <a:pt x="166333" y="2137491"/>
                  </a:lnTo>
                  <a:lnTo>
                    <a:pt x="342412" y="2036204"/>
                  </a:lnTo>
                  <a:lnTo>
                    <a:pt x="415412" y="1995223"/>
                  </a:lnTo>
                  <a:lnTo>
                    <a:pt x="415412" y="345442"/>
                  </a:lnTo>
                  <a:lnTo>
                    <a:pt x="303733" y="249791"/>
                  </a:lnTo>
                  <a:lnTo>
                    <a:pt x="187856" y="152745"/>
                  </a:lnTo>
                  <a:lnTo>
                    <a:pt x="70850" y="569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7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0"/>
            <p:cNvSpPr/>
            <p:nvPr/>
          </p:nvSpPr>
          <p:spPr>
            <a:xfrm>
              <a:off x="14662607" y="15939332"/>
              <a:ext cx="61594" cy="162560"/>
            </a:xfrm>
            <a:custGeom>
              <a:avLst/>
              <a:gdLst/>
              <a:ahLst/>
              <a:cxnLst/>
              <a:rect l="l" t="t" r="r" b="b"/>
              <a:pathLst>
                <a:path w="61594" h="162559">
                  <a:moveTo>
                    <a:pt x="0" y="0"/>
                  </a:moveTo>
                  <a:lnTo>
                    <a:pt x="0" y="162167"/>
                  </a:lnTo>
                  <a:lnTo>
                    <a:pt x="1586" y="161211"/>
                  </a:lnTo>
                  <a:lnTo>
                    <a:pt x="61089" y="220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1"/>
            <p:cNvSpPr/>
            <p:nvPr/>
          </p:nvSpPr>
          <p:spPr>
            <a:xfrm>
              <a:off x="14662607" y="13865193"/>
              <a:ext cx="415925" cy="598170"/>
            </a:xfrm>
            <a:custGeom>
              <a:avLst/>
              <a:gdLst/>
              <a:ahLst/>
              <a:cxnLst/>
              <a:rect l="l" t="t" r="r" b="b"/>
              <a:pathLst>
                <a:path w="415925" h="598169">
                  <a:moveTo>
                    <a:pt x="0" y="0"/>
                  </a:moveTo>
                  <a:lnTo>
                    <a:pt x="0" y="218152"/>
                  </a:lnTo>
                  <a:lnTo>
                    <a:pt x="30301" y="244766"/>
                  </a:lnTo>
                  <a:lnTo>
                    <a:pt x="106054" y="312063"/>
                  </a:lnTo>
                  <a:lnTo>
                    <a:pt x="181272" y="379905"/>
                  </a:lnTo>
                  <a:lnTo>
                    <a:pt x="255951" y="448291"/>
                  </a:lnTo>
                  <a:lnTo>
                    <a:pt x="330088" y="517219"/>
                  </a:lnTo>
                  <a:lnTo>
                    <a:pt x="415412" y="597890"/>
                  </a:lnTo>
                  <a:lnTo>
                    <a:pt x="415412" y="345442"/>
                  </a:lnTo>
                  <a:lnTo>
                    <a:pt x="303733" y="249791"/>
                  </a:lnTo>
                  <a:lnTo>
                    <a:pt x="187856" y="152745"/>
                  </a:lnTo>
                  <a:lnTo>
                    <a:pt x="70850" y="569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E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2"/>
            <p:cNvSpPr/>
            <p:nvPr/>
          </p:nvSpPr>
          <p:spPr>
            <a:xfrm>
              <a:off x="14662607" y="15860417"/>
              <a:ext cx="415925" cy="512445"/>
            </a:xfrm>
            <a:custGeom>
              <a:avLst/>
              <a:gdLst/>
              <a:ahLst/>
              <a:cxnLst/>
              <a:rect l="l" t="t" r="r" b="b"/>
              <a:pathLst>
                <a:path w="415925" h="512444">
                  <a:moveTo>
                    <a:pt x="415412" y="0"/>
                  </a:moveTo>
                  <a:lnTo>
                    <a:pt x="342412" y="40981"/>
                  </a:lnTo>
                  <a:lnTo>
                    <a:pt x="166333" y="142268"/>
                  </a:lnTo>
                  <a:lnTo>
                    <a:pt x="0" y="241127"/>
                  </a:lnTo>
                  <a:lnTo>
                    <a:pt x="0" y="511968"/>
                  </a:lnTo>
                  <a:lnTo>
                    <a:pt x="165251" y="414407"/>
                  </a:lnTo>
                  <a:lnTo>
                    <a:pt x="340188" y="314427"/>
                  </a:lnTo>
                  <a:lnTo>
                    <a:pt x="415412" y="272473"/>
                  </a:lnTo>
                  <a:lnTo>
                    <a:pt x="415412" y="0"/>
                  </a:lnTo>
                  <a:close/>
                </a:path>
              </a:pathLst>
            </a:custGeom>
            <a:solidFill>
              <a:srgbClr val="0045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3"/>
            <p:cNvSpPr/>
            <p:nvPr/>
          </p:nvSpPr>
          <p:spPr>
            <a:xfrm>
              <a:off x="14662607" y="16132892"/>
              <a:ext cx="415925" cy="3647440"/>
            </a:xfrm>
            <a:custGeom>
              <a:avLst/>
              <a:gdLst/>
              <a:ahLst/>
              <a:cxnLst/>
              <a:rect l="l" t="t" r="r" b="b"/>
              <a:pathLst>
                <a:path w="415925" h="3647440">
                  <a:moveTo>
                    <a:pt x="415412" y="0"/>
                  </a:moveTo>
                  <a:lnTo>
                    <a:pt x="346499" y="38406"/>
                  </a:lnTo>
                  <a:lnTo>
                    <a:pt x="173974" y="136866"/>
                  </a:lnTo>
                  <a:lnTo>
                    <a:pt x="0" y="239472"/>
                  </a:lnTo>
                  <a:lnTo>
                    <a:pt x="0" y="3647326"/>
                  </a:lnTo>
                  <a:lnTo>
                    <a:pt x="415412" y="3647326"/>
                  </a:lnTo>
                  <a:lnTo>
                    <a:pt x="415412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4"/>
            <p:cNvSpPr/>
            <p:nvPr/>
          </p:nvSpPr>
          <p:spPr>
            <a:xfrm>
              <a:off x="14662607" y="13461125"/>
              <a:ext cx="415925" cy="749935"/>
            </a:xfrm>
            <a:custGeom>
              <a:avLst/>
              <a:gdLst/>
              <a:ahLst/>
              <a:cxnLst/>
              <a:rect l="l" t="t" r="r" b="b"/>
              <a:pathLst>
                <a:path w="415925" h="749934">
                  <a:moveTo>
                    <a:pt x="415412" y="0"/>
                  </a:moveTo>
                  <a:lnTo>
                    <a:pt x="229124" y="58914"/>
                  </a:lnTo>
                  <a:lnTo>
                    <a:pt x="0" y="135143"/>
                  </a:lnTo>
                  <a:lnTo>
                    <a:pt x="0" y="404069"/>
                  </a:lnTo>
                  <a:lnTo>
                    <a:pt x="70850" y="461016"/>
                  </a:lnTo>
                  <a:lnTo>
                    <a:pt x="187856" y="556814"/>
                  </a:lnTo>
                  <a:lnTo>
                    <a:pt x="303733" y="653860"/>
                  </a:lnTo>
                  <a:lnTo>
                    <a:pt x="415412" y="749511"/>
                  </a:lnTo>
                  <a:lnTo>
                    <a:pt x="415412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5"/>
            <p:cNvSpPr/>
            <p:nvPr/>
          </p:nvSpPr>
          <p:spPr>
            <a:xfrm>
              <a:off x="14662607" y="11256073"/>
              <a:ext cx="415925" cy="2562225"/>
            </a:xfrm>
            <a:custGeom>
              <a:avLst/>
              <a:gdLst/>
              <a:ahLst/>
              <a:cxnLst/>
              <a:rect l="l" t="t" r="r" b="b"/>
              <a:pathLst>
                <a:path w="415925" h="2562225">
                  <a:moveTo>
                    <a:pt x="415404" y="2205063"/>
                  </a:moveTo>
                  <a:lnTo>
                    <a:pt x="229120" y="2263978"/>
                  </a:lnTo>
                  <a:lnTo>
                    <a:pt x="0" y="2340203"/>
                  </a:lnTo>
                  <a:lnTo>
                    <a:pt x="0" y="2561729"/>
                  </a:lnTo>
                  <a:lnTo>
                    <a:pt x="274320" y="2471851"/>
                  </a:lnTo>
                  <a:lnTo>
                    <a:pt x="415404" y="2427706"/>
                  </a:lnTo>
                  <a:lnTo>
                    <a:pt x="415404" y="2205063"/>
                  </a:lnTo>
                  <a:close/>
                </a:path>
                <a:path w="415925" h="2562225">
                  <a:moveTo>
                    <a:pt x="415404" y="83032"/>
                  </a:moveTo>
                  <a:lnTo>
                    <a:pt x="0" y="0"/>
                  </a:lnTo>
                  <a:lnTo>
                    <a:pt x="0" y="599884"/>
                  </a:lnTo>
                  <a:lnTo>
                    <a:pt x="415404" y="678776"/>
                  </a:lnTo>
                  <a:lnTo>
                    <a:pt x="415404" y="83032"/>
                  </a:lnTo>
                  <a:close/>
                </a:path>
              </a:pathLst>
            </a:custGeom>
            <a:solidFill>
              <a:srgbClr val="3D83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6"/>
            <p:cNvSpPr/>
            <p:nvPr/>
          </p:nvSpPr>
          <p:spPr>
            <a:xfrm>
              <a:off x="14662607" y="4702152"/>
              <a:ext cx="415925" cy="3425825"/>
            </a:xfrm>
            <a:custGeom>
              <a:avLst/>
              <a:gdLst/>
              <a:ahLst/>
              <a:cxnLst/>
              <a:rect l="l" t="t" r="r" b="b"/>
              <a:pathLst>
                <a:path w="415925" h="3425825">
                  <a:moveTo>
                    <a:pt x="415412" y="0"/>
                  </a:moveTo>
                  <a:lnTo>
                    <a:pt x="0" y="0"/>
                  </a:lnTo>
                  <a:lnTo>
                    <a:pt x="0" y="2932161"/>
                  </a:lnTo>
                  <a:lnTo>
                    <a:pt x="100709" y="3054232"/>
                  </a:lnTo>
                  <a:lnTo>
                    <a:pt x="198848" y="3171637"/>
                  </a:lnTo>
                  <a:lnTo>
                    <a:pt x="297720" y="3288412"/>
                  </a:lnTo>
                  <a:lnTo>
                    <a:pt x="415412" y="3425464"/>
                  </a:lnTo>
                  <a:lnTo>
                    <a:pt x="415412" y="0"/>
                  </a:lnTo>
                  <a:close/>
                </a:path>
              </a:pathLst>
            </a:custGeom>
            <a:solidFill>
              <a:srgbClr val="F290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77"/>
            <p:cNvSpPr/>
            <p:nvPr/>
          </p:nvSpPr>
          <p:spPr>
            <a:xfrm>
              <a:off x="14662607" y="4702152"/>
              <a:ext cx="415925" cy="2529205"/>
            </a:xfrm>
            <a:custGeom>
              <a:avLst/>
              <a:gdLst/>
              <a:ahLst/>
              <a:cxnLst/>
              <a:rect l="l" t="t" r="r" b="b"/>
              <a:pathLst>
                <a:path w="415925" h="2529204">
                  <a:moveTo>
                    <a:pt x="415412" y="0"/>
                  </a:moveTo>
                  <a:lnTo>
                    <a:pt x="0" y="0"/>
                  </a:lnTo>
                  <a:lnTo>
                    <a:pt x="0" y="2158252"/>
                  </a:lnTo>
                  <a:lnTo>
                    <a:pt x="177635" y="2318353"/>
                  </a:lnTo>
                  <a:lnTo>
                    <a:pt x="415412" y="2528697"/>
                  </a:lnTo>
                  <a:lnTo>
                    <a:pt x="415412" y="0"/>
                  </a:lnTo>
                  <a:close/>
                </a:path>
              </a:pathLst>
            </a:custGeom>
            <a:solidFill>
              <a:srgbClr val="F7A8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78"/>
            <p:cNvSpPr/>
            <p:nvPr/>
          </p:nvSpPr>
          <p:spPr>
            <a:xfrm>
              <a:off x="0" y="546"/>
              <a:ext cx="5407660" cy="379730"/>
            </a:xfrm>
            <a:custGeom>
              <a:avLst/>
              <a:gdLst/>
              <a:ahLst/>
              <a:cxnLst/>
              <a:rect l="l" t="t" r="r" b="b"/>
              <a:pathLst>
                <a:path w="5407660" h="379730">
                  <a:moveTo>
                    <a:pt x="5407582" y="0"/>
                  </a:moveTo>
                  <a:lnTo>
                    <a:pt x="0" y="0"/>
                  </a:lnTo>
                  <a:lnTo>
                    <a:pt x="0" y="379422"/>
                  </a:lnTo>
                  <a:lnTo>
                    <a:pt x="5407582" y="379422"/>
                  </a:lnTo>
                  <a:lnTo>
                    <a:pt x="5407582" y="0"/>
                  </a:lnTo>
                  <a:close/>
                </a:path>
              </a:pathLst>
            </a:custGeom>
            <a:solidFill>
              <a:srgbClr val="FF6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79"/>
            <p:cNvSpPr/>
            <p:nvPr/>
          </p:nvSpPr>
          <p:spPr>
            <a:xfrm>
              <a:off x="1507917" y="545"/>
              <a:ext cx="3900170" cy="379730"/>
            </a:xfrm>
            <a:custGeom>
              <a:avLst/>
              <a:gdLst/>
              <a:ahLst/>
              <a:cxnLst/>
              <a:rect l="l" t="t" r="r" b="b"/>
              <a:pathLst>
                <a:path w="3900170" h="379730">
                  <a:moveTo>
                    <a:pt x="3899665" y="0"/>
                  </a:moveTo>
                  <a:lnTo>
                    <a:pt x="0" y="0"/>
                  </a:lnTo>
                  <a:lnTo>
                    <a:pt x="20845" y="37009"/>
                  </a:lnTo>
                  <a:lnTo>
                    <a:pt x="45954" y="81213"/>
                  </a:lnTo>
                  <a:lnTo>
                    <a:pt x="71206" y="125294"/>
                  </a:lnTo>
                  <a:lnTo>
                    <a:pt x="96598" y="169252"/>
                  </a:lnTo>
                  <a:lnTo>
                    <a:pt x="122133" y="213087"/>
                  </a:lnTo>
                  <a:lnTo>
                    <a:pt x="147807" y="256800"/>
                  </a:lnTo>
                  <a:lnTo>
                    <a:pt x="173623" y="300388"/>
                  </a:lnTo>
                  <a:lnTo>
                    <a:pt x="199578" y="343853"/>
                  </a:lnTo>
                  <a:lnTo>
                    <a:pt x="220993" y="379422"/>
                  </a:lnTo>
                  <a:lnTo>
                    <a:pt x="3899665" y="379422"/>
                  </a:lnTo>
                  <a:lnTo>
                    <a:pt x="3899665" y="0"/>
                  </a:lnTo>
                  <a:close/>
                </a:path>
              </a:pathLst>
            </a:custGeom>
            <a:solidFill>
              <a:srgbClr val="006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0"/>
            <p:cNvSpPr/>
            <p:nvPr/>
          </p:nvSpPr>
          <p:spPr>
            <a:xfrm>
              <a:off x="0" y="545"/>
              <a:ext cx="1729105" cy="379730"/>
            </a:xfrm>
            <a:custGeom>
              <a:avLst/>
              <a:gdLst/>
              <a:ahLst/>
              <a:cxnLst/>
              <a:rect l="l" t="t" r="r" b="b"/>
              <a:pathLst>
                <a:path w="1729105" h="379730">
                  <a:moveTo>
                    <a:pt x="1507917" y="0"/>
                  </a:moveTo>
                  <a:lnTo>
                    <a:pt x="0" y="0"/>
                  </a:lnTo>
                  <a:lnTo>
                    <a:pt x="0" y="379422"/>
                  </a:lnTo>
                  <a:lnTo>
                    <a:pt x="1728910" y="379422"/>
                  </a:lnTo>
                  <a:lnTo>
                    <a:pt x="1707495" y="343853"/>
                  </a:lnTo>
                  <a:lnTo>
                    <a:pt x="1681540" y="300388"/>
                  </a:lnTo>
                  <a:lnTo>
                    <a:pt x="1655725" y="256800"/>
                  </a:lnTo>
                  <a:lnTo>
                    <a:pt x="1630050" y="213087"/>
                  </a:lnTo>
                  <a:lnTo>
                    <a:pt x="1604516" y="169252"/>
                  </a:lnTo>
                  <a:lnTo>
                    <a:pt x="1579123" y="125294"/>
                  </a:lnTo>
                  <a:lnTo>
                    <a:pt x="1553872" y="81213"/>
                  </a:lnTo>
                  <a:lnTo>
                    <a:pt x="1528763" y="37009"/>
                  </a:lnTo>
                  <a:lnTo>
                    <a:pt x="1507917" y="0"/>
                  </a:lnTo>
                  <a:close/>
                </a:path>
              </a:pathLst>
            </a:custGeom>
            <a:solidFill>
              <a:srgbClr val="0077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1"/>
            <p:cNvSpPr/>
            <p:nvPr/>
          </p:nvSpPr>
          <p:spPr>
            <a:xfrm>
              <a:off x="0" y="545"/>
              <a:ext cx="56515" cy="60325"/>
            </a:xfrm>
            <a:custGeom>
              <a:avLst/>
              <a:gdLst/>
              <a:ahLst/>
              <a:cxnLst/>
              <a:rect l="l" t="t" r="r" b="b"/>
              <a:pathLst>
                <a:path w="56515" h="60325">
                  <a:moveTo>
                    <a:pt x="56261" y="0"/>
                  </a:moveTo>
                  <a:lnTo>
                    <a:pt x="0" y="0"/>
                  </a:lnTo>
                  <a:lnTo>
                    <a:pt x="0" y="59811"/>
                  </a:lnTo>
                  <a:lnTo>
                    <a:pt x="56261" y="0"/>
                  </a:lnTo>
                  <a:close/>
                </a:path>
              </a:pathLst>
            </a:custGeom>
            <a:solidFill>
              <a:srgbClr val="00BE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2"/>
            <p:cNvSpPr/>
            <p:nvPr/>
          </p:nvSpPr>
          <p:spPr>
            <a:xfrm>
              <a:off x="1507917" y="545"/>
              <a:ext cx="492125" cy="379730"/>
            </a:xfrm>
            <a:custGeom>
              <a:avLst/>
              <a:gdLst/>
              <a:ahLst/>
              <a:cxnLst/>
              <a:rect l="l" t="t" r="r" b="b"/>
              <a:pathLst>
                <a:path w="492125" h="379730">
                  <a:moveTo>
                    <a:pt x="272334" y="0"/>
                  </a:moveTo>
                  <a:lnTo>
                    <a:pt x="0" y="0"/>
                  </a:lnTo>
                  <a:lnTo>
                    <a:pt x="20845" y="37009"/>
                  </a:lnTo>
                  <a:lnTo>
                    <a:pt x="45954" y="81213"/>
                  </a:lnTo>
                  <a:lnTo>
                    <a:pt x="71206" y="125294"/>
                  </a:lnTo>
                  <a:lnTo>
                    <a:pt x="96598" y="169252"/>
                  </a:lnTo>
                  <a:lnTo>
                    <a:pt x="122133" y="213087"/>
                  </a:lnTo>
                  <a:lnTo>
                    <a:pt x="147807" y="256800"/>
                  </a:lnTo>
                  <a:lnTo>
                    <a:pt x="173623" y="300388"/>
                  </a:lnTo>
                  <a:lnTo>
                    <a:pt x="199578" y="343853"/>
                  </a:lnTo>
                  <a:lnTo>
                    <a:pt x="220993" y="379422"/>
                  </a:lnTo>
                  <a:lnTo>
                    <a:pt x="491833" y="379422"/>
                  </a:lnTo>
                  <a:lnTo>
                    <a:pt x="470721" y="344118"/>
                  </a:lnTo>
                  <a:lnTo>
                    <a:pt x="445099" y="300922"/>
                  </a:lnTo>
                  <a:lnTo>
                    <a:pt x="419616" y="257606"/>
                  </a:lnTo>
                  <a:lnTo>
                    <a:pt x="394272" y="214170"/>
                  </a:lnTo>
                  <a:lnTo>
                    <a:pt x="369067" y="170614"/>
                  </a:lnTo>
                  <a:lnTo>
                    <a:pt x="344001" y="126939"/>
                  </a:lnTo>
                  <a:lnTo>
                    <a:pt x="319076" y="83145"/>
                  </a:lnTo>
                  <a:lnTo>
                    <a:pt x="294292" y="39233"/>
                  </a:lnTo>
                  <a:lnTo>
                    <a:pt x="272334" y="0"/>
                  </a:lnTo>
                  <a:close/>
                </a:path>
              </a:pathLst>
            </a:custGeom>
            <a:solidFill>
              <a:srgbClr val="0045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3"/>
            <p:cNvSpPr/>
            <p:nvPr/>
          </p:nvSpPr>
          <p:spPr>
            <a:xfrm>
              <a:off x="1780258" y="545"/>
              <a:ext cx="3627754" cy="379730"/>
            </a:xfrm>
            <a:custGeom>
              <a:avLst/>
              <a:gdLst/>
              <a:ahLst/>
              <a:cxnLst/>
              <a:rect l="l" t="t" r="r" b="b"/>
              <a:pathLst>
                <a:path w="3627754" h="379730">
                  <a:moveTo>
                    <a:pt x="3627324" y="0"/>
                  </a:moveTo>
                  <a:lnTo>
                    <a:pt x="0" y="0"/>
                  </a:lnTo>
                  <a:lnTo>
                    <a:pt x="18405" y="32922"/>
                  </a:lnTo>
                  <a:lnTo>
                    <a:pt x="42815" y="76227"/>
                  </a:lnTo>
                  <a:lnTo>
                    <a:pt x="67362" y="119416"/>
                  </a:lnTo>
                  <a:lnTo>
                    <a:pt x="92045" y="162490"/>
                  </a:lnTo>
                  <a:lnTo>
                    <a:pt x="116864" y="205447"/>
                  </a:lnTo>
                  <a:lnTo>
                    <a:pt x="141818" y="248289"/>
                  </a:lnTo>
                  <a:lnTo>
                    <a:pt x="166908" y="291015"/>
                  </a:lnTo>
                  <a:lnTo>
                    <a:pt x="192132" y="333624"/>
                  </a:lnTo>
                  <a:lnTo>
                    <a:pt x="219471" y="379422"/>
                  </a:lnTo>
                  <a:lnTo>
                    <a:pt x="3627324" y="379422"/>
                  </a:lnTo>
                  <a:lnTo>
                    <a:pt x="3627324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4"/>
            <p:cNvSpPr/>
            <p:nvPr/>
          </p:nvSpPr>
          <p:spPr>
            <a:xfrm>
              <a:off x="0" y="546"/>
              <a:ext cx="415290" cy="10043795"/>
            </a:xfrm>
            <a:custGeom>
              <a:avLst/>
              <a:gdLst/>
              <a:ahLst/>
              <a:cxnLst/>
              <a:rect l="l" t="t" r="r" b="b"/>
              <a:pathLst>
                <a:path w="415290" h="10043795">
                  <a:moveTo>
                    <a:pt x="414816" y="0"/>
                  </a:moveTo>
                  <a:lnTo>
                    <a:pt x="0" y="0"/>
                  </a:lnTo>
                  <a:lnTo>
                    <a:pt x="0" y="9534788"/>
                  </a:lnTo>
                  <a:lnTo>
                    <a:pt x="414816" y="10043470"/>
                  </a:lnTo>
                  <a:lnTo>
                    <a:pt x="414816" y="0"/>
                  </a:lnTo>
                  <a:close/>
                </a:path>
              </a:pathLst>
            </a:custGeom>
            <a:solidFill>
              <a:srgbClr val="FF6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5"/>
            <p:cNvSpPr/>
            <p:nvPr/>
          </p:nvSpPr>
          <p:spPr>
            <a:xfrm>
              <a:off x="0" y="5149777"/>
              <a:ext cx="415290" cy="862330"/>
            </a:xfrm>
            <a:custGeom>
              <a:avLst/>
              <a:gdLst/>
              <a:ahLst/>
              <a:cxnLst/>
              <a:rect l="l" t="t" r="r" b="b"/>
              <a:pathLst>
                <a:path w="415290" h="862329">
                  <a:moveTo>
                    <a:pt x="0" y="0"/>
                  </a:moveTo>
                  <a:lnTo>
                    <a:pt x="0" y="429272"/>
                  </a:lnTo>
                  <a:lnTo>
                    <a:pt x="144158" y="577037"/>
                  </a:lnTo>
                  <a:lnTo>
                    <a:pt x="284127" y="723178"/>
                  </a:lnTo>
                  <a:lnTo>
                    <a:pt x="414816" y="862087"/>
                  </a:lnTo>
                  <a:lnTo>
                    <a:pt x="414816" y="436401"/>
                  </a:lnTo>
                  <a:lnTo>
                    <a:pt x="285913" y="298222"/>
                  </a:lnTo>
                  <a:lnTo>
                    <a:pt x="147743" y="152709"/>
                  </a:lnTo>
                  <a:lnTo>
                    <a:pt x="8110" y="8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4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6"/>
            <p:cNvSpPr/>
            <p:nvPr/>
          </p:nvSpPr>
          <p:spPr>
            <a:xfrm>
              <a:off x="0" y="1149900"/>
              <a:ext cx="415290" cy="2526030"/>
            </a:xfrm>
            <a:custGeom>
              <a:avLst/>
              <a:gdLst/>
              <a:ahLst/>
              <a:cxnLst/>
              <a:rect l="l" t="t" r="r" b="b"/>
              <a:pathLst>
                <a:path w="415290" h="2526029">
                  <a:moveTo>
                    <a:pt x="414816" y="0"/>
                  </a:moveTo>
                  <a:lnTo>
                    <a:pt x="233260" y="60747"/>
                  </a:lnTo>
                  <a:lnTo>
                    <a:pt x="0" y="134957"/>
                  </a:lnTo>
                  <a:lnTo>
                    <a:pt x="0" y="2481204"/>
                  </a:lnTo>
                  <a:lnTo>
                    <a:pt x="115922" y="2495389"/>
                  </a:lnTo>
                  <a:lnTo>
                    <a:pt x="268990" y="2511952"/>
                  </a:lnTo>
                  <a:lnTo>
                    <a:pt x="414816" y="2525469"/>
                  </a:lnTo>
                  <a:lnTo>
                    <a:pt x="414816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87"/>
            <p:cNvSpPr/>
            <p:nvPr/>
          </p:nvSpPr>
          <p:spPr>
            <a:xfrm>
              <a:off x="0" y="545"/>
              <a:ext cx="415290" cy="880744"/>
            </a:xfrm>
            <a:custGeom>
              <a:avLst/>
              <a:gdLst/>
              <a:ahLst/>
              <a:cxnLst/>
              <a:rect l="l" t="t" r="r" b="b"/>
              <a:pathLst>
                <a:path w="415290" h="880744">
                  <a:moveTo>
                    <a:pt x="414816" y="0"/>
                  </a:moveTo>
                  <a:lnTo>
                    <a:pt x="0" y="0"/>
                  </a:lnTo>
                  <a:lnTo>
                    <a:pt x="0" y="535501"/>
                  </a:lnTo>
                  <a:lnTo>
                    <a:pt x="72711" y="598012"/>
                  </a:lnTo>
                  <a:lnTo>
                    <a:pt x="188207" y="695473"/>
                  </a:lnTo>
                  <a:lnTo>
                    <a:pt x="304838" y="791688"/>
                  </a:lnTo>
                  <a:lnTo>
                    <a:pt x="414816" y="880429"/>
                  </a:lnTo>
                  <a:lnTo>
                    <a:pt x="414816" y="0"/>
                  </a:lnTo>
                  <a:close/>
                </a:path>
              </a:pathLst>
            </a:custGeom>
            <a:solidFill>
              <a:srgbClr val="0077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88"/>
            <p:cNvSpPr/>
            <p:nvPr/>
          </p:nvSpPr>
          <p:spPr>
            <a:xfrm>
              <a:off x="0" y="283652"/>
              <a:ext cx="415290" cy="597535"/>
            </a:xfrm>
            <a:custGeom>
              <a:avLst/>
              <a:gdLst/>
              <a:ahLst/>
              <a:cxnLst/>
              <a:rect l="l" t="t" r="r" b="b"/>
              <a:pathLst>
                <a:path w="415290" h="597535">
                  <a:moveTo>
                    <a:pt x="0" y="0"/>
                  </a:moveTo>
                  <a:lnTo>
                    <a:pt x="0" y="252393"/>
                  </a:lnTo>
                  <a:lnTo>
                    <a:pt x="72711" y="314905"/>
                  </a:lnTo>
                  <a:lnTo>
                    <a:pt x="188207" y="412365"/>
                  </a:lnTo>
                  <a:lnTo>
                    <a:pt x="304838" y="508580"/>
                  </a:lnTo>
                  <a:lnTo>
                    <a:pt x="414816" y="597321"/>
                  </a:lnTo>
                  <a:lnTo>
                    <a:pt x="414816" y="379169"/>
                  </a:lnTo>
                  <a:lnTo>
                    <a:pt x="308761" y="285257"/>
                  </a:lnTo>
                  <a:lnTo>
                    <a:pt x="233543" y="217415"/>
                  </a:lnTo>
                  <a:lnTo>
                    <a:pt x="158864" y="149028"/>
                  </a:lnTo>
                  <a:lnTo>
                    <a:pt x="84728" y="80101"/>
                  </a:lnTo>
                  <a:lnTo>
                    <a:pt x="11138" y="106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E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89"/>
            <p:cNvSpPr/>
            <p:nvPr/>
          </p:nvSpPr>
          <p:spPr>
            <a:xfrm>
              <a:off x="0" y="536046"/>
              <a:ext cx="415290" cy="749300"/>
            </a:xfrm>
            <a:custGeom>
              <a:avLst/>
              <a:gdLst/>
              <a:ahLst/>
              <a:cxnLst/>
              <a:rect l="l" t="t" r="r" b="b"/>
              <a:pathLst>
                <a:path w="415290" h="749300">
                  <a:moveTo>
                    <a:pt x="0" y="0"/>
                  </a:moveTo>
                  <a:lnTo>
                    <a:pt x="0" y="748811"/>
                  </a:lnTo>
                  <a:lnTo>
                    <a:pt x="233260" y="674600"/>
                  </a:lnTo>
                  <a:lnTo>
                    <a:pt x="414816" y="613853"/>
                  </a:lnTo>
                  <a:lnTo>
                    <a:pt x="414816" y="344928"/>
                  </a:lnTo>
                  <a:lnTo>
                    <a:pt x="304838" y="256186"/>
                  </a:lnTo>
                  <a:lnTo>
                    <a:pt x="188207" y="159971"/>
                  </a:lnTo>
                  <a:lnTo>
                    <a:pt x="72711" y="625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0"/>
            <p:cNvSpPr/>
            <p:nvPr/>
          </p:nvSpPr>
          <p:spPr>
            <a:xfrm>
              <a:off x="0" y="928369"/>
              <a:ext cx="415290" cy="2562225"/>
            </a:xfrm>
            <a:custGeom>
              <a:avLst/>
              <a:gdLst/>
              <a:ahLst/>
              <a:cxnLst/>
              <a:rect l="l" t="t" r="r" b="b"/>
              <a:pathLst>
                <a:path w="415290" h="2562225">
                  <a:moveTo>
                    <a:pt x="414807" y="1961845"/>
                  </a:moveTo>
                  <a:lnTo>
                    <a:pt x="0" y="1883079"/>
                  </a:lnTo>
                  <a:lnTo>
                    <a:pt x="0" y="2478824"/>
                  </a:lnTo>
                  <a:lnTo>
                    <a:pt x="414807" y="2561742"/>
                  </a:lnTo>
                  <a:lnTo>
                    <a:pt x="414807" y="1961845"/>
                  </a:lnTo>
                  <a:close/>
                </a:path>
                <a:path w="415290" h="2562225">
                  <a:moveTo>
                    <a:pt x="414807" y="0"/>
                  </a:moveTo>
                  <a:lnTo>
                    <a:pt x="281914" y="44221"/>
                  </a:lnTo>
                  <a:lnTo>
                    <a:pt x="0" y="133858"/>
                  </a:lnTo>
                  <a:lnTo>
                    <a:pt x="0" y="356489"/>
                  </a:lnTo>
                  <a:lnTo>
                    <a:pt x="233248" y="282282"/>
                  </a:lnTo>
                  <a:lnTo>
                    <a:pt x="414807" y="221538"/>
                  </a:lnTo>
                  <a:lnTo>
                    <a:pt x="414807" y="0"/>
                  </a:lnTo>
                  <a:close/>
                </a:path>
              </a:pathLst>
            </a:custGeom>
            <a:solidFill>
              <a:srgbClr val="3D83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1"/>
            <p:cNvSpPr/>
            <p:nvPr/>
          </p:nvSpPr>
          <p:spPr>
            <a:xfrm>
              <a:off x="0" y="6619239"/>
              <a:ext cx="415290" cy="3425190"/>
            </a:xfrm>
            <a:custGeom>
              <a:avLst/>
              <a:gdLst/>
              <a:ahLst/>
              <a:cxnLst/>
              <a:rect l="l" t="t" r="r" b="b"/>
              <a:pathLst>
                <a:path w="415290" h="3425190">
                  <a:moveTo>
                    <a:pt x="0" y="0"/>
                  </a:moveTo>
                  <a:lnTo>
                    <a:pt x="0" y="2916094"/>
                  </a:lnTo>
                  <a:lnTo>
                    <a:pt x="414816" y="3424776"/>
                  </a:lnTo>
                  <a:lnTo>
                    <a:pt x="414816" y="492614"/>
                  </a:lnTo>
                  <a:lnTo>
                    <a:pt x="314107" y="370543"/>
                  </a:lnTo>
                  <a:lnTo>
                    <a:pt x="215968" y="253137"/>
                  </a:lnTo>
                  <a:lnTo>
                    <a:pt x="117096" y="1363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90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2"/>
            <p:cNvSpPr/>
            <p:nvPr/>
          </p:nvSpPr>
          <p:spPr>
            <a:xfrm>
              <a:off x="0" y="7515839"/>
              <a:ext cx="415290" cy="2528570"/>
            </a:xfrm>
            <a:custGeom>
              <a:avLst/>
              <a:gdLst/>
              <a:ahLst/>
              <a:cxnLst/>
              <a:rect l="l" t="t" r="r" b="b"/>
              <a:pathLst>
                <a:path w="415290" h="2528570">
                  <a:moveTo>
                    <a:pt x="0" y="0"/>
                  </a:moveTo>
                  <a:lnTo>
                    <a:pt x="0" y="2019495"/>
                  </a:lnTo>
                  <a:lnTo>
                    <a:pt x="414816" y="2528176"/>
                  </a:lnTo>
                  <a:lnTo>
                    <a:pt x="414816" y="369922"/>
                  </a:lnTo>
                  <a:lnTo>
                    <a:pt x="199876" y="1765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7A8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20647" y="1728026"/>
            <a:ext cx="2917164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20647" y="9936148"/>
            <a:ext cx="2917164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1020398" y="40176597"/>
            <a:ext cx="1037213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620647" y="40176597"/>
            <a:ext cx="745497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3337315" y="40176597"/>
            <a:ext cx="745497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82431">
        <a:defRPr>
          <a:latin typeface="+mn-lt"/>
          <a:ea typeface="+mn-ea"/>
          <a:cs typeface="+mn-cs"/>
        </a:defRPr>
      </a:lvl2pPr>
      <a:lvl3pPr marL="1964863">
        <a:defRPr>
          <a:latin typeface="+mn-lt"/>
          <a:ea typeface="+mn-ea"/>
          <a:cs typeface="+mn-cs"/>
        </a:defRPr>
      </a:lvl3pPr>
      <a:lvl4pPr marL="2947294">
        <a:defRPr>
          <a:latin typeface="+mn-lt"/>
          <a:ea typeface="+mn-ea"/>
          <a:cs typeface="+mn-cs"/>
        </a:defRPr>
      </a:lvl4pPr>
      <a:lvl5pPr marL="3929725">
        <a:defRPr>
          <a:latin typeface="+mn-lt"/>
          <a:ea typeface="+mn-ea"/>
          <a:cs typeface="+mn-cs"/>
        </a:defRPr>
      </a:lvl5pPr>
      <a:lvl6pPr marL="4912157">
        <a:defRPr>
          <a:latin typeface="+mn-lt"/>
          <a:ea typeface="+mn-ea"/>
          <a:cs typeface="+mn-cs"/>
        </a:defRPr>
      </a:lvl6pPr>
      <a:lvl7pPr marL="5894588">
        <a:defRPr>
          <a:latin typeface="+mn-lt"/>
          <a:ea typeface="+mn-ea"/>
          <a:cs typeface="+mn-cs"/>
        </a:defRPr>
      </a:lvl7pPr>
      <a:lvl8pPr marL="6877020">
        <a:defRPr>
          <a:latin typeface="+mn-lt"/>
          <a:ea typeface="+mn-ea"/>
          <a:cs typeface="+mn-cs"/>
        </a:defRPr>
      </a:lvl8pPr>
      <a:lvl9pPr marL="7859451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82431">
        <a:defRPr>
          <a:latin typeface="+mn-lt"/>
          <a:ea typeface="+mn-ea"/>
          <a:cs typeface="+mn-cs"/>
        </a:defRPr>
      </a:lvl2pPr>
      <a:lvl3pPr marL="1964863">
        <a:defRPr>
          <a:latin typeface="+mn-lt"/>
          <a:ea typeface="+mn-ea"/>
          <a:cs typeface="+mn-cs"/>
        </a:defRPr>
      </a:lvl3pPr>
      <a:lvl4pPr marL="2947294">
        <a:defRPr>
          <a:latin typeface="+mn-lt"/>
          <a:ea typeface="+mn-ea"/>
          <a:cs typeface="+mn-cs"/>
        </a:defRPr>
      </a:lvl4pPr>
      <a:lvl5pPr marL="3929725">
        <a:defRPr>
          <a:latin typeface="+mn-lt"/>
          <a:ea typeface="+mn-ea"/>
          <a:cs typeface="+mn-cs"/>
        </a:defRPr>
      </a:lvl5pPr>
      <a:lvl6pPr marL="4912157">
        <a:defRPr>
          <a:latin typeface="+mn-lt"/>
          <a:ea typeface="+mn-ea"/>
          <a:cs typeface="+mn-cs"/>
        </a:defRPr>
      </a:lvl6pPr>
      <a:lvl7pPr marL="5894588">
        <a:defRPr>
          <a:latin typeface="+mn-lt"/>
          <a:ea typeface="+mn-ea"/>
          <a:cs typeface="+mn-cs"/>
        </a:defRPr>
      </a:lvl7pPr>
      <a:lvl8pPr marL="6877020">
        <a:defRPr>
          <a:latin typeface="+mn-lt"/>
          <a:ea typeface="+mn-ea"/>
          <a:cs typeface="+mn-cs"/>
        </a:defRPr>
      </a:lvl8pPr>
      <a:lvl9pPr marL="785945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Box 92">
            <a:extLst>
              <a:ext uri="{FF2B5EF4-FFF2-40B4-BE49-F238E27FC236}">
                <a16:creationId xmlns:a16="http://schemas.microsoft.com/office/drawing/2014/main" xmlns="" id="{4AFFA709-AA5D-4E18-AC43-E72AA0FE5C93}"/>
              </a:ext>
            </a:extLst>
          </p:cNvPr>
          <p:cNvSpPr txBox="1"/>
          <p:nvPr/>
        </p:nvSpPr>
        <p:spPr>
          <a:xfrm>
            <a:off x="24657844" y="1690248"/>
            <a:ext cx="5756314" cy="4060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893" dirty="0" smtClean="0">
                <a:solidFill>
                  <a:srgbClr val="274760"/>
                </a:solidFill>
                <a:latin typeface="+mj-lt"/>
              </a:rPr>
              <a:t>ID</a:t>
            </a:r>
          </a:p>
          <a:p>
            <a:pPr algn="ctr"/>
            <a:r>
              <a:rPr lang="pt-BR" sz="12893" dirty="0" smtClean="0">
                <a:solidFill>
                  <a:srgbClr val="274760"/>
                </a:solidFill>
                <a:latin typeface="+mj-lt"/>
              </a:rPr>
              <a:t>XXXX</a:t>
            </a:r>
            <a:endParaRPr lang="pt-BR" sz="12893" dirty="0">
              <a:solidFill>
                <a:srgbClr val="274760"/>
              </a:solidFill>
              <a:latin typeface="+mj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2</Words>
  <Application>Microsoft Office PowerPoint</Application>
  <PresentationFormat>Personalizar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TEMPLATE_POWERPOINT].cdr</dc:title>
  <dc:creator>Edson</dc:creator>
  <cp:lastModifiedBy>Flavio</cp:lastModifiedBy>
  <cp:revision>4</cp:revision>
  <dcterms:created xsi:type="dcterms:W3CDTF">2024-06-18T12:41:31Z</dcterms:created>
  <dcterms:modified xsi:type="dcterms:W3CDTF">2024-06-18T13:46:17Z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2024-06-18T00:00:00Z</vt:filetime>
  </property>
  <property fmtid="{D5CDD505-2E9C-101B-9397-08002B2CF9AE}" pid="3" name="Creator">
    <vt:lpwstr>CorelDRAW 2024</vt:lpwstr>
  </property>
  <property fmtid="{D5CDD505-2E9C-101B-9397-08002B2CF9AE}" pid="4" name="LastSaved">
    <vt:filetime>2024-06-18T00:00:00Z</vt:filetime>
  </property>
  <property fmtid="{D5CDD505-2E9C-101B-9397-08002B2CF9AE}" pid="5" name="Producer">
    <vt:lpwstr>Corel PDF Engine Version 25.0.0.230</vt:lpwstr>
  </property>
</Properties>
</file>