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299700" cy="7708900"/>
  <p:notesSz cx="10299700" cy="77089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4444" userDrawn="1">
          <p15:clr>
            <a:srgbClr val="A4A3A4"/>
          </p15:clr>
        </p15:guide>
        <p15:guide id="2" pos="4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854" y="366"/>
      </p:cViewPr>
      <p:guideLst>
        <p:guide orient="horz" pos="4444"/>
        <p:guide pos="4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2953" y="2389759"/>
            <a:ext cx="8760143" cy="1618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5907" y="4316984"/>
            <a:ext cx="7214235" cy="1927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5302" y="1773047"/>
            <a:ext cx="4483132" cy="5087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07615" y="1773047"/>
            <a:ext cx="4483132" cy="5087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  <p:pic>
        <p:nvPicPr>
          <p:cNvPr id="5" name="object 2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3147" y="427225"/>
            <a:ext cx="659603" cy="717638"/>
          </a:xfrm>
          <a:prstGeom prst="rect">
            <a:avLst/>
          </a:prstGeom>
        </p:spPr>
      </p:pic>
      <p:pic>
        <p:nvPicPr>
          <p:cNvPr id="6" name="object 3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246507" y="442094"/>
            <a:ext cx="1504400" cy="349793"/>
          </a:xfrm>
          <a:prstGeom prst="rect">
            <a:avLst/>
          </a:prstGeom>
        </p:spPr>
      </p:pic>
      <p:grpSp>
        <p:nvGrpSpPr>
          <p:cNvPr id="7" name="object 4"/>
          <p:cNvGrpSpPr/>
          <p:nvPr userDrawn="1"/>
        </p:nvGrpSpPr>
        <p:grpSpPr>
          <a:xfrm>
            <a:off x="1252306" y="830177"/>
            <a:ext cx="1492885" cy="300355"/>
            <a:chOff x="1252306" y="830177"/>
            <a:chExt cx="1492885" cy="300355"/>
          </a:xfrm>
        </p:grpSpPr>
        <p:pic>
          <p:nvPicPr>
            <p:cNvPr id="8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2131" y="875814"/>
              <a:ext cx="993124" cy="254181"/>
            </a:xfrm>
            <a:prstGeom prst="rect">
              <a:avLst/>
            </a:prstGeom>
          </p:spPr>
        </p:pic>
        <p:sp>
          <p:nvSpPr>
            <p:cNvPr id="9" name="object 6"/>
            <p:cNvSpPr/>
            <p:nvPr/>
          </p:nvSpPr>
          <p:spPr>
            <a:xfrm>
              <a:off x="1252306" y="830177"/>
              <a:ext cx="1492885" cy="8255"/>
            </a:xfrm>
            <a:custGeom>
              <a:avLst/>
              <a:gdLst/>
              <a:ahLst/>
              <a:cxnLst/>
              <a:rect l="l" t="t" r="r" b="b"/>
              <a:pathLst>
                <a:path w="1492885" h="8255">
                  <a:moveTo>
                    <a:pt x="1492794" y="0"/>
                  </a:moveTo>
                  <a:lnTo>
                    <a:pt x="0" y="0"/>
                  </a:lnTo>
                  <a:lnTo>
                    <a:pt x="0" y="8225"/>
                  </a:lnTo>
                  <a:lnTo>
                    <a:pt x="1492794" y="8225"/>
                  </a:lnTo>
                  <a:lnTo>
                    <a:pt x="1492794" y="0"/>
                  </a:lnTo>
                  <a:close/>
                </a:path>
              </a:pathLst>
            </a:custGeom>
            <a:solidFill>
              <a:srgbClr val="2747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7"/>
          <p:cNvGrpSpPr/>
          <p:nvPr userDrawn="1"/>
        </p:nvGrpSpPr>
        <p:grpSpPr>
          <a:xfrm>
            <a:off x="3277109" y="2940"/>
            <a:ext cx="7025640" cy="7703184"/>
            <a:chOff x="3277109" y="2940"/>
            <a:chExt cx="7025640" cy="7703184"/>
          </a:xfrm>
        </p:grpSpPr>
        <p:sp>
          <p:nvSpPr>
            <p:cNvPr id="11" name="object 8"/>
            <p:cNvSpPr/>
            <p:nvPr/>
          </p:nvSpPr>
          <p:spPr>
            <a:xfrm>
              <a:off x="10090249" y="2940"/>
              <a:ext cx="212090" cy="7703184"/>
            </a:xfrm>
            <a:custGeom>
              <a:avLst/>
              <a:gdLst/>
              <a:ahLst/>
              <a:cxnLst/>
              <a:rect l="l" t="t" r="r" b="b"/>
              <a:pathLst>
                <a:path w="212090" h="7703184">
                  <a:moveTo>
                    <a:pt x="212015" y="0"/>
                  </a:moveTo>
                  <a:lnTo>
                    <a:pt x="0" y="0"/>
                  </a:lnTo>
                  <a:lnTo>
                    <a:pt x="0" y="7702613"/>
                  </a:lnTo>
                  <a:lnTo>
                    <a:pt x="212015" y="770261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/>
            <p:cNvSpPr/>
            <p:nvPr/>
          </p:nvSpPr>
          <p:spPr>
            <a:xfrm>
              <a:off x="10090249" y="5207215"/>
              <a:ext cx="212090" cy="441325"/>
            </a:xfrm>
            <a:custGeom>
              <a:avLst/>
              <a:gdLst/>
              <a:ahLst/>
              <a:cxnLst/>
              <a:rect l="l" t="t" r="r" b="b"/>
              <a:pathLst>
                <a:path w="212090" h="441325">
                  <a:moveTo>
                    <a:pt x="0" y="0"/>
                  </a:moveTo>
                  <a:lnTo>
                    <a:pt x="0" y="219381"/>
                  </a:lnTo>
                  <a:lnTo>
                    <a:pt x="5875" y="225338"/>
                  </a:lnTo>
                  <a:lnTo>
                    <a:pt x="76640" y="298052"/>
                  </a:lnTo>
                  <a:lnTo>
                    <a:pt x="146680" y="371320"/>
                  </a:lnTo>
                  <a:lnTo>
                    <a:pt x="212015" y="440880"/>
                  </a:lnTo>
                  <a:lnTo>
                    <a:pt x="212015" y="223328"/>
                  </a:lnTo>
                  <a:lnTo>
                    <a:pt x="147820" y="154396"/>
                  </a:lnTo>
                  <a:lnTo>
                    <a:pt x="78930" y="81702"/>
                  </a:lnTo>
                  <a:lnTo>
                    <a:pt x="9327" y="9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/>
            <p:cNvSpPr/>
            <p:nvPr/>
          </p:nvSpPr>
          <p:spPr>
            <a:xfrm>
              <a:off x="10090249" y="2940"/>
              <a:ext cx="212090" cy="2003425"/>
            </a:xfrm>
            <a:custGeom>
              <a:avLst/>
              <a:gdLst/>
              <a:ahLst/>
              <a:cxnLst/>
              <a:rect l="l" t="t" r="r" b="b"/>
              <a:pathLst>
                <a:path w="212090" h="2003425">
                  <a:moveTo>
                    <a:pt x="212015" y="0"/>
                  </a:moveTo>
                  <a:lnTo>
                    <a:pt x="0" y="0"/>
                  </a:lnTo>
                  <a:lnTo>
                    <a:pt x="0" y="2003256"/>
                  </a:lnTo>
                  <a:lnTo>
                    <a:pt x="89801" y="1952261"/>
                  </a:lnTo>
                  <a:lnTo>
                    <a:pt x="174147" y="1902767"/>
                  </a:lnTo>
                  <a:lnTo>
                    <a:pt x="212015" y="188001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/>
            <p:cNvSpPr/>
            <p:nvPr/>
          </p:nvSpPr>
          <p:spPr>
            <a:xfrm>
              <a:off x="10090249" y="3163314"/>
              <a:ext cx="212090" cy="1290955"/>
            </a:xfrm>
            <a:custGeom>
              <a:avLst/>
              <a:gdLst/>
              <a:ahLst/>
              <a:cxnLst/>
              <a:rect l="l" t="t" r="r" b="b"/>
              <a:pathLst>
                <a:path w="212090" h="1290954">
                  <a:moveTo>
                    <a:pt x="212015" y="0"/>
                  </a:moveTo>
                  <a:lnTo>
                    <a:pt x="119355" y="31052"/>
                  </a:lnTo>
                  <a:lnTo>
                    <a:pt x="0" y="69032"/>
                  </a:lnTo>
                  <a:lnTo>
                    <a:pt x="0" y="1267981"/>
                  </a:lnTo>
                  <a:lnTo>
                    <a:pt x="62468" y="1275650"/>
                  </a:lnTo>
                  <a:lnTo>
                    <a:pt x="113523" y="1281291"/>
                  </a:lnTo>
                  <a:lnTo>
                    <a:pt x="164696" y="1286416"/>
                  </a:lnTo>
                  <a:lnTo>
                    <a:pt x="212015" y="129066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/>
            <p:cNvSpPr/>
            <p:nvPr/>
          </p:nvSpPr>
          <p:spPr>
            <a:xfrm>
              <a:off x="10090249" y="1882960"/>
              <a:ext cx="212090" cy="1143000"/>
            </a:xfrm>
            <a:custGeom>
              <a:avLst/>
              <a:gdLst/>
              <a:ahLst/>
              <a:cxnLst/>
              <a:rect l="l" t="t" r="r" b="b"/>
              <a:pathLst>
                <a:path w="212090" h="1143000">
                  <a:moveTo>
                    <a:pt x="212015" y="0"/>
                  </a:moveTo>
                  <a:lnTo>
                    <a:pt x="174147" y="22747"/>
                  </a:lnTo>
                  <a:lnTo>
                    <a:pt x="89801" y="72241"/>
                  </a:lnTo>
                  <a:lnTo>
                    <a:pt x="0" y="123236"/>
                  </a:lnTo>
                  <a:lnTo>
                    <a:pt x="0" y="966319"/>
                  </a:lnTo>
                  <a:lnTo>
                    <a:pt x="56999" y="1015263"/>
                  </a:lnTo>
                  <a:lnTo>
                    <a:pt x="96361" y="1048398"/>
                  </a:lnTo>
                  <a:lnTo>
                    <a:pt x="135980" y="1081251"/>
                  </a:lnTo>
                  <a:lnTo>
                    <a:pt x="175855" y="1113819"/>
                  </a:lnTo>
                  <a:lnTo>
                    <a:pt x="212015" y="1142911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/>
            <p:cNvSpPr/>
            <p:nvPr/>
          </p:nvSpPr>
          <p:spPr>
            <a:xfrm>
              <a:off x="10090249" y="2720297"/>
              <a:ext cx="212090" cy="306070"/>
            </a:xfrm>
            <a:custGeom>
              <a:avLst/>
              <a:gdLst/>
              <a:ahLst/>
              <a:cxnLst/>
              <a:rect l="l" t="t" r="r" b="b"/>
              <a:pathLst>
                <a:path w="212090" h="306069">
                  <a:moveTo>
                    <a:pt x="0" y="0"/>
                  </a:moveTo>
                  <a:lnTo>
                    <a:pt x="0" y="128983"/>
                  </a:lnTo>
                  <a:lnTo>
                    <a:pt x="17897" y="144510"/>
                  </a:lnTo>
                  <a:lnTo>
                    <a:pt x="56999" y="177927"/>
                  </a:lnTo>
                  <a:lnTo>
                    <a:pt x="96361" y="211062"/>
                  </a:lnTo>
                  <a:lnTo>
                    <a:pt x="135980" y="243914"/>
                  </a:lnTo>
                  <a:lnTo>
                    <a:pt x="175855" y="276482"/>
                  </a:lnTo>
                  <a:lnTo>
                    <a:pt x="212015" y="305574"/>
                  </a:lnTo>
                  <a:lnTo>
                    <a:pt x="212015" y="194082"/>
                  </a:lnTo>
                  <a:lnTo>
                    <a:pt x="178202" y="164236"/>
                  </a:lnTo>
                  <a:lnTo>
                    <a:pt x="140680" y="130624"/>
                  </a:lnTo>
                  <a:lnTo>
                    <a:pt x="103417" y="96747"/>
                  </a:lnTo>
                  <a:lnTo>
                    <a:pt x="66416" y="62607"/>
                  </a:lnTo>
                  <a:lnTo>
                    <a:pt x="29678" y="28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/>
            <p:cNvSpPr/>
            <p:nvPr/>
          </p:nvSpPr>
          <p:spPr>
            <a:xfrm>
              <a:off x="10090249" y="1744545"/>
              <a:ext cx="212090" cy="262255"/>
            </a:xfrm>
            <a:custGeom>
              <a:avLst/>
              <a:gdLst/>
              <a:ahLst/>
              <a:cxnLst/>
              <a:rect l="l" t="t" r="r" b="b"/>
              <a:pathLst>
                <a:path w="212090" h="262255">
                  <a:moveTo>
                    <a:pt x="212015" y="0"/>
                  </a:moveTo>
                  <a:lnTo>
                    <a:pt x="171951" y="23893"/>
                  </a:lnTo>
                  <a:lnTo>
                    <a:pt x="83155" y="75560"/>
                  </a:lnTo>
                  <a:lnTo>
                    <a:pt x="0" y="122391"/>
                  </a:lnTo>
                  <a:lnTo>
                    <a:pt x="0" y="261651"/>
                  </a:lnTo>
                  <a:lnTo>
                    <a:pt x="89801" y="210657"/>
                  </a:lnTo>
                  <a:lnTo>
                    <a:pt x="174147" y="161162"/>
                  </a:lnTo>
                  <a:lnTo>
                    <a:pt x="212015" y="13841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/>
            <p:cNvSpPr/>
            <p:nvPr/>
          </p:nvSpPr>
          <p:spPr>
            <a:xfrm>
              <a:off x="10090249" y="2940"/>
              <a:ext cx="212090" cy="1864360"/>
            </a:xfrm>
            <a:custGeom>
              <a:avLst/>
              <a:gdLst/>
              <a:ahLst/>
              <a:cxnLst/>
              <a:rect l="l" t="t" r="r" b="b"/>
              <a:pathLst>
                <a:path w="212090" h="1864360">
                  <a:moveTo>
                    <a:pt x="212015" y="0"/>
                  </a:moveTo>
                  <a:lnTo>
                    <a:pt x="0" y="0"/>
                  </a:lnTo>
                  <a:lnTo>
                    <a:pt x="0" y="1863988"/>
                  </a:lnTo>
                  <a:lnTo>
                    <a:pt x="79315" y="1819361"/>
                  </a:lnTo>
                  <a:lnTo>
                    <a:pt x="166893" y="1768487"/>
                  </a:lnTo>
                  <a:lnTo>
                    <a:pt x="212015" y="174162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/>
            <p:cNvSpPr/>
            <p:nvPr/>
          </p:nvSpPr>
          <p:spPr>
            <a:xfrm>
              <a:off x="10090249" y="2849280"/>
              <a:ext cx="212090" cy="383540"/>
            </a:xfrm>
            <a:custGeom>
              <a:avLst/>
              <a:gdLst/>
              <a:ahLst/>
              <a:cxnLst/>
              <a:rect l="l" t="t" r="r" b="b"/>
              <a:pathLst>
                <a:path w="212090" h="383539">
                  <a:moveTo>
                    <a:pt x="0" y="0"/>
                  </a:moveTo>
                  <a:lnTo>
                    <a:pt x="0" y="383066"/>
                  </a:lnTo>
                  <a:lnTo>
                    <a:pt x="119355" y="345086"/>
                  </a:lnTo>
                  <a:lnTo>
                    <a:pt x="212015" y="314034"/>
                  </a:lnTo>
                  <a:lnTo>
                    <a:pt x="212015" y="176591"/>
                  </a:lnTo>
                  <a:lnTo>
                    <a:pt x="175855" y="147499"/>
                  </a:lnTo>
                  <a:lnTo>
                    <a:pt x="135980" y="114931"/>
                  </a:lnTo>
                  <a:lnTo>
                    <a:pt x="96361" y="82078"/>
                  </a:lnTo>
                  <a:lnTo>
                    <a:pt x="56999" y="48943"/>
                  </a:lnTo>
                  <a:lnTo>
                    <a:pt x="17897" y="15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0249" y="3050099"/>
              <a:ext cx="212015" cy="182247"/>
            </a:xfrm>
            <a:prstGeom prst="rect">
              <a:avLst/>
            </a:prstGeom>
          </p:spPr>
        </p:pic>
        <p:sp>
          <p:nvSpPr>
            <p:cNvPr id="21" name="object 18"/>
            <p:cNvSpPr/>
            <p:nvPr/>
          </p:nvSpPr>
          <p:spPr>
            <a:xfrm>
              <a:off x="10090249" y="4012412"/>
              <a:ext cx="212090" cy="347345"/>
            </a:xfrm>
            <a:custGeom>
              <a:avLst/>
              <a:gdLst/>
              <a:ahLst/>
              <a:cxnLst/>
              <a:rect l="l" t="t" r="r" b="b"/>
              <a:pathLst>
                <a:path w="212090" h="347345">
                  <a:moveTo>
                    <a:pt x="0" y="0"/>
                  </a:moveTo>
                  <a:lnTo>
                    <a:pt x="0" y="304467"/>
                  </a:lnTo>
                  <a:lnTo>
                    <a:pt x="212015" y="346908"/>
                  </a:lnTo>
                  <a:lnTo>
                    <a:pt x="212015" y="40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/>
            <p:cNvSpPr/>
            <p:nvPr/>
          </p:nvSpPr>
          <p:spPr>
            <a:xfrm>
              <a:off x="10090249" y="5958166"/>
              <a:ext cx="212090" cy="1747520"/>
            </a:xfrm>
            <a:custGeom>
              <a:avLst/>
              <a:gdLst/>
              <a:ahLst/>
              <a:cxnLst/>
              <a:rect l="l" t="t" r="r" b="b"/>
              <a:pathLst>
                <a:path w="212090" h="1747520">
                  <a:moveTo>
                    <a:pt x="0" y="0"/>
                  </a:moveTo>
                  <a:lnTo>
                    <a:pt x="0" y="1747388"/>
                  </a:lnTo>
                  <a:lnTo>
                    <a:pt x="212015" y="1747388"/>
                  </a:lnTo>
                  <a:lnTo>
                    <a:pt x="212015" y="252079"/>
                  </a:lnTo>
                  <a:lnTo>
                    <a:pt x="178411" y="211200"/>
                  </a:lnTo>
                  <a:lnTo>
                    <a:pt x="114117" y="133967"/>
                  </a:lnTo>
                  <a:lnTo>
                    <a:pt x="49205" y="57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/>
            <p:cNvSpPr/>
            <p:nvPr/>
          </p:nvSpPr>
          <p:spPr>
            <a:xfrm>
              <a:off x="10090249" y="6416460"/>
              <a:ext cx="212090" cy="1289685"/>
            </a:xfrm>
            <a:custGeom>
              <a:avLst/>
              <a:gdLst/>
              <a:ahLst/>
              <a:cxnLst/>
              <a:rect l="l" t="t" r="r" b="b"/>
              <a:pathLst>
                <a:path w="212090" h="1289684">
                  <a:moveTo>
                    <a:pt x="0" y="0"/>
                  </a:moveTo>
                  <a:lnTo>
                    <a:pt x="0" y="1289094"/>
                  </a:lnTo>
                  <a:lnTo>
                    <a:pt x="212015" y="1289094"/>
                  </a:lnTo>
                  <a:lnTo>
                    <a:pt x="212015" y="189309"/>
                  </a:lnTo>
                  <a:lnTo>
                    <a:pt x="102316" y="90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/>
            <p:cNvSpPr/>
            <p:nvPr/>
          </p:nvSpPr>
          <p:spPr>
            <a:xfrm>
              <a:off x="3277109" y="7496747"/>
              <a:ext cx="7022465" cy="208915"/>
            </a:xfrm>
            <a:custGeom>
              <a:avLst/>
              <a:gdLst/>
              <a:ahLst/>
              <a:cxnLst/>
              <a:rect l="l" t="t" r="r" b="b"/>
              <a:pathLst>
                <a:path w="7022465" h="208915">
                  <a:moveTo>
                    <a:pt x="6813143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7021954" y="208807"/>
                  </a:lnTo>
                  <a:lnTo>
                    <a:pt x="681314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/>
            <p:cNvSpPr/>
            <p:nvPr/>
          </p:nvSpPr>
          <p:spPr>
            <a:xfrm>
              <a:off x="8474321" y="7496747"/>
              <a:ext cx="436880" cy="208915"/>
            </a:xfrm>
            <a:custGeom>
              <a:avLst/>
              <a:gdLst/>
              <a:ahLst/>
              <a:cxnLst/>
              <a:rect l="l" t="t" r="r" b="b"/>
              <a:pathLst>
                <a:path w="436879" h="208915">
                  <a:moveTo>
                    <a:pt x="219085" y="0"/>
                  </a:moveTo>
                  <a:lnTo>
                    <a:pt x="0" y="0"/>
                  </a:lnTo>
                  <a:lnTo>
                    <a:pt x="9530" y="9327"/>
                  </a:lnTo>
                  <a:lnTo>
                    <a:pt x="81590" y="78930"/>
                  </a:lnTo>
                  <a:lnTo>
                    <a:pt x="154186" y="147820"/>
                  </a:lnTo>
                  <a:lnTo>
                    <a:pt x="219568" y="208807"/>
                  </a:lnTo>
                  <a:lnTo>
                    <a:pt x="436853" y="208807"/>
                  </a:lnTo>
                  <a:lnTo>
                    <a:pt x="370815" y="146680"/>
                  </a:lnTo>
                  <a:lnTo>
                    <a:pt x="297648" y="76640"/>
                  </a:lnTo>
                  <a:lnTo>
                    <a:pt x="225033" y="5875"/>
                  </a:lnTo>
                  <a:lnTo>
                    <a:pt x="219085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3"/>
            <p:cNvSpPr/>
            <p:nvPr/>
          </p:nvSpPr>
          <p:spPr>
            <a:xfrm>
              <a:off x="3277109" y="7496747"/>
              <a:ext cx="2000885" cy="208915"/>
            </a:xfrm>
            <a:custGeom>
              <a:avLst/>
              <a:gdLst/>
              <a:ahLst/>
              <a:cxnLst/>
              <a:rect l="l" t="t" r="r" b="b"/>
              <a:pathLst>
                <a:path w="2000885" h="208915">
                  <a:moveTo>
                    <a:pt x="2000536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879392" y="208807"/>
                  </a:lnTo>
                  <a:lnTo>
                    <a:pt x="1900185" y="174146"/>
                  </a:lnTo>
                  <a:lnTo>
                    <a:pt x="1925026" y="132085"/>
                  </a:lnTo>
                  <a:lnTo>
                    <a:pt x="1949612" y="89800"/>
                  </a:lnTo>
                  <a:lnTo>
                    <a:pt x="1973939" y="47292"/>
                  </a:lnTo>
                  <a:lnTo>
                    <a:pt x="1998007" y="4561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4"/>
            <p:cNvSpPr/>
            <p:nvPr/>
          </p:nvSpPr>
          <p:spPr>
            <a:xfrm>
              <a:off x="6434279" y="7496747"/>
              <a:ext cx="1287780" cy="208915"/>
            </a:xfrm>
            <a:custGeom>
              <a:avLst/>
              <a:gdLst/>
              <a:ahLst/>
              <a:cxnLst/>
              <a:rect l="l" t="t" r="r" b="b"/>
              <a:pathLst>
                <a:path w="1287779" h="208915">
                  <a:moveTo>
                    <a:pt x="1265176" y="0"/>
                  </a:moveTo>
                  <a:lnTo>
                    <a:pt x="67853" y="0"/>
                  </a:lnTo>
                  <a:lnTo>
                    <a:pt x="61076" y="21955"/>
                  </a:lnTo>
                  <a:lnTo>
                    <a:pt x="45651" y="70751"/>
                  </a:lnTo>
                  <a:lnTo>
                    <a:pt x="29924" y="119354"/>
                  </a:lnTo>
                  <a:lnTo>
                    <a:pt x="13897" y="167764"/>
                  </a:lnTo>
                  <a:lnTo>
                    <a:pt x="0" y="208807"/>
                  </a:lnTo>
                  <a:lnTo>
                    <a:pt x="1287541" y="208807"/>
                  </a:lnTo>
                  <a:lnTo>
                    <a:pt x="1283585" y="164695"/>
                  </a:lnTo>
                  <a:lnTo>
                    <a:pt x="1278468" y="113522"/>
                  </a:lnTo>
                  <a:lnTo>
                    <a:pt x="1272834" y="62467"/>
                  </a:lnTo>
                  <a:lnTo>
                    <a:pt x="1266687" y="11534"/>
                  </a:lnTo>
                  <a:lnTo>
                    <a:pt x="12651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5"/>
            <p:cNvSpPr/>
            <p:nvPr/>
          </p:nvSpPr>
          <p:spPr>
            <a:xfrm>
              <a:off x="5156501" y="7496747"/>
              <a:ext cx="1137285" cy="208915"/>
            </a:xfrm>
            <a:custGeom>
              <a:avLst/>
              <a:gdLst/>
              <a:ahLst/>
              <a:cxnLst/>
              <a:rect l="l" t="t" r="r" b="b"/>
              <a:pathLst>
                <a:path w="1137285" h="208915">
                  <a:moveTo>
                    <a:pt x="963084" y="0"/>
                  </a:moveTo>
                  <a:lnTo>
                    <a:pt x="121143" y="0"/>
                  </a:lnTo>
                  <a:lnTo>
                    <a:pt x="118615" y="4561"/>
                  </a:lnTo>
                  <a:lnTo>
                    <a:pt x="94546" y="47292"/>
                  </a:lnTo>
                  <a:lnTo>
                    <a:pt x="70219" y="89800"/>
                  </a:lnTo>
                  <a:lnTo>
                    <a:pt x="45634" y="132085"/>
                  </a:lnTo>
                  <a:lnTo>
                    <a:pt x="20792" y="174146"/>
                  </a:lnTo>
                  <a:lnTo>
                    <a:pt x="0" y="208807"/>
                  </a:lnTo>
                  <a:lnTo>
                    <a:pt x="1136859" y="208807"/>
                  </a:lnTo>
                  <a:lnTo>
                    <a:pt x="1110383" y="175854"/>
                  </a:lnTo>
                  <a:lnTo>
                    <a:pt x="1077859" y="135979"/>
                  </a:lnTo>
                  <a:lnTo>
                    <a:pt x="1045051" y="96360"/>
                  </a:lnTo>
                  <a:lnTo>
                    <a:pt x="1011961" y="56999"/>
                  </a:lnTo>
                  <a:lnTo>
                    <a:pt x="978590" y="17896"/>
                  </a:lnTo>
                  <a:lnTo>
                    <a:pt x="96308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6"/>
            <p:cNvSpPr/>
            <p:nvPr/>
          </p:nvSpPr>
          <p:spPr>
            <a:xfrm>
              <a:off x="5160704" y="7677582"/>
              <a:ext cx="75565" cy="28575"/>
            </a:xfrm>
            <a:custGeom>
              <a:avLst/>
              <a:gdLst/>
              <a:ahLst/>
              <a:cxnLst/>
              <a:rect l="l" t="t" r="r" b="b"/>
              <a:pathLst>
                <a:path w="75564" h="28575">
                  <a:moveTo>
                    <a:pt x="65393" y="0"/>
                  </a:moveTo>
                  <a:lnTo>
                    <a:pt x="0" y="27971"/>
                  </a:lnTo>
                  <a:lnTo>
                    <a:pt x="75510" y="27971"/>
                  </a:lnTo>
                  <a:lnTo>
                    <a:pt x="65393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7"/>
            <p:cNvSpPr/>
            <p:nvPr/>
          </p:nvSpPr>
          <p:spPr>
            <a:xfrm>
              <a:off x="5990779" y="7496747"/>
              <a:ext cx="302895" cy="208915"/>
            </a:xfrm>
            <a:custGeom>
              <a:avLst/>
              <a:gdLst/>
              <a:ahLst/>
              <a:cxnLst/>
              <a:rect l="l" t="t" r="r" b="b"/>
              <a:pathLst>
                <a:path w="302895" h="208915">
                  <a:moveTo>
                    <a:pt x="128807" y="0"/>
                  </a:moveTo>
                  <a:lnTo>
                    <a:pt x="0" y="0"/>
                  </a:lnTo>
                  <a:lnTo>
                    <a:pt x="28166" y="29678"/>
                  </a:lnTo>
                  <a:lnTo>
                    <a:pt x="62521" y="66416"/>
                  </a:lnTo>
                  <a:lnTo>
                    <a:pt x="96615" y="103417"/>
                  </a:lnTo>
                  <a:lnTo>
                    <a:pt x="130445" y="140679"/>
                  </a:lnTo>
                  <a:lnTo>
                    <a:pt x="164012" y="178201"/>
                  </a:lnTo>
                  <a:lnTo>
                    <a:pt x="190990" y="208807"/>
                  </a:lnTo>
                  <a:lnTo>
                    <a:pt x="302581" y="208807"/>
                  </a:lnTo>
                  <a:lnTo>
                    <a:pt x="276105" y="175854"/>
                  </a:lnTo>
                  <a:lnTo>
                    <a:pt x="243581" y="135979"/>
                  </a:lnTo>
                  <a:lnTo>
                    <a:pt x="210774" y="96360"/>
                  </a:lnTo>
                  <a:lnTo>
                    <a:pt x="177684" y="56999"/>
                  </a:lnTo>
                  <a:lnTo>
                    <a:pt x="144312" y="17896"/>
                  </a:lnTo>
                  <a:lnTo>
                    <a:pt x="12880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8"/>
            <p:cNvSpPr/>
            <p:nvPr/>
          </p:nvSpPr>
          <p:spPr>
            <a:xfrm>
              <a:off x="5018259" y="7496747"/>
              <a:ext cx="259715" cy="208915"/>
            </a:xfrm>
            <a:custGeom>
              <a:avLst/>
              <a:gdLst/>
              <a:ahLst/>
              <a:cxnLst/>
              <a:rect l="l" t="t" r="r" b="b"/>
              <a:pathLst>
                <a:path w="259714" h="208915">
                  <a:moveTo>
                    <a:pt x="259385" y="0"/>
                  </a:moveTo>
                  <a:lnTo>
                    <a:pt x="120314" y="0"/>
                  </a:lnTo>
                  <a:lnTo>
                    <a:pt x="98917" y="38392"/>
                  </a:lnTo>
                  <a:lnTo>
                    <a:pt x="73547" y="83155"/>
                  </a:lnTo>
                  <a:lnTo>
                    <a:pt x="47891" y="127674"/>
                  </a:lnTo>
                  <a:lnTo>
                    <a:pt x="21950" y="171950"/>
                  </a:lnTo>
                  <a:lnTo>
                    <a:pt x="0" y="208807"/>
                  </a:lnTo>
                  <a:lnTo>
                    <a:pt x="138242" y="208807"/>
                  </a:lnTo>
                  <a:lnTo>
                    <a:pt x="159035" y="174146"/>
                  </a:lnTo>
                  <a:lnTo>
                    <a:pt x="183876" y="132085"/>
                  </a:lnTo>
                  <a:lnTo>
                    <a:pt x="208461" y="89800"/>
                  </a:lnTo>
                  <a:lnTo>
                    <a:pt x="232789" y="47292"/>
                  </a:lnTo>
                  <a:lnTo>
                    <a:pt x="256857" y="4561"/>
                  </a:lnTo>
                  <a:lnTo>
                    <a:pt x="25938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9"/>
            <p:cNvSpPr/>
            <p:nvPr/>
          </p:nvSpPr>
          <p:spPr>
            <a:xfrm>
              <a:off x="3277109" y="7496747"/>
              <a:ext cx="1861820" cy="208915"/>
            </a:xfrm>
            <a:custGeom>
              <a:avLst/>
              <a:gdLst/>
              <a:ahLst/>
              <a:cxnLst/>
              <a:rect l="l" t="t" r="r" b="b"/>
              <a:pathLst>
                <a:path w="1861820" h="208915">
                  <a:moveTo>
                    <a:pt x="1861457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741171" y="208807"/>
                  </a:lnTo>
                  <a:lnTo>
                    <a:pt x="1766084" y="166893"/>
                  </a:lnTo>
                  <a:lnTo>
                    <a:pt x="1791625" y="123222"/>
                  </a:lnTo>
                  <a:lnTo>
                    <a:pt x="1816889" y="79315"/>
                  </a:lnTo>
                  <a:lnTo>
                    <a:pt x="1841876" y="35171"/>
                  </a:lnTo>
                  <a:lnTo>
                    <a:pt x="186145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0"/>
            <p:cNvSpPr/>
            <p:nvPr/>
          </p:nvSpPr>
          <p:spPr>
            <a:xfrm>
              <a:off x="6119586" y="7496747"/>
              <a:ext cx="382905" cy="208915"/>
            </a:xfrm>
            <a:custGeom>
              <a:avLst/>
              <a:gdLst/>
              <a:ahLst/>
              <a:cxnLst/>
              <a:rect l="l" t="t" r="r" b="b"/>
              <a:pathLst>
                <a:path w="382904" h="208915">
                  <a:moveTo>
                    <a:pt x="382546" y="0"/>
                  </a:moveTo>
                  <a:lnTo>
                    <a:pt x="0" y="0"/>
                  </a:lnTo>
                  <a:lnTo>
                    <a:pt x="15505" y="17896"/>
                  </a:lnTo>
                  <a:lnTo>
                    <a:pt x="48876" y="56999"/>
                  </a:lnTo>
                  <a:lnTo>
                    <a:pt x="81966" y="96360"/>
                  </a:lnTo>
                  <a:lnTo>
                    <a:pt x="114774" y="135979"/>
                  </a:lnTo>
                  <a:lnTo>
                    <a:pt x="147298" y="175854"/>
                  </a:lnTo>
                  <a:lnTo>
                    <a:pt x="173774" y="208807"/>
                  </a:lnTo>
                  <a:lnTo>
                    <a:pt x="314692" y="208807"/>
                  </a:lnTo>
                  <a:lnTo>
                    <a:pt x="328590" y="167764"/>
                  </a:lnTo>
                  <a:lnTo>
                    <a:pt x="344617" y="119354"/>
                  </a:lnTo>
                  <a:lnTo>
                    <a:pt x="360344" y="70751"/>
                  </a:lnTo>
                  <a:lnTo>
                    <a:pt x="375768" y="21955"/>
                  </a:lnTo>
                  <a:lnTo>
                    <a:pt x="38254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1203" y="7496747"/>
              <a:ext cx="180929" cy="208807"/>
            </a:xfrm>
            <a:prstGeom prst="rect">
              <a:avLst/>
            </a:prstGeom>
          </p:spPr>
        </p:pic>
        <p:sp>
          <p:nvSpPr>
            <p:cNvPr id="35" name="object 32"/>
            <p:cNvSpPr/>
            <p:nvPr/>
          </p:nvSpPr>
          <p:spPr>
            <a:xfrm>
              <a:off x="7281140" y="7496747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5">
                  <a:moveTo>
                    <a:pt x="304052" y="0"/>
                  </a:moveTo>
                  <a:lnTo>
                    <a:pt x="0" y="0"/>
                  </a:lnTo>
                  <a:lnTo>
                    <a:pt x="10030" y="53941"/>
                  </a:lnTo>
                  <a:lnTo>
                    <a:pt x="19528" y="104304"/>
                  </a:lnTo>
                  <a:lnTo>
                    <a:pt x="29151" y="154668"/>
                  </a:lnTo>
                  <a:lnTo>
                    <a:pt x="39638" y="208807"/>
                  </a:lnTo>
                  <a:lnTo>
                    <a:pt x="345778" y="208807"/>
                  </a:lnTo>
                  <a:lnTo>
                    <a:pt x="341751" y="189133"/>
                  </a:lnTo>
                  <a:lnTo>
                    <a:pt x="331577" y="138889"/>
                  </a:lnTo>
                  <a:lnTo>
                    <a:pt x="321516" y="88644"/>
                  </a:lnTo>
                  <a:lnTo>
                    <a:pt x="311568" y="38399"/>
                  </a:lnTo>
                  <a:lnTo>
                    <a:pt x="30405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3"/>
            <p:cNvSpPr/>
            <p:nvPr/>
          </p:nvSpPr>
          <p:spPr>
            <a:xfrm>
              <a:off x="9224252" y="7496747"/>
              <a:ext cx="1075055" cy="208915"/>
            </a:xfrm>
            <a:custGeom>
              <a:avLst/>
              <a:gdLst/>
              <a:ahLst/>
              <a:cxnLst/>
              <a:rect l="l" t="t" r="r" b="b"/>
              <a:pathLst>
                <a:path w="1075054" h="208915">
                  <a:moveTo>
                    <a:pt x="866000" y="0"/>
                  </a:moveTo>
                  <a:lnTo>
                    <a:pt x="0" y="0"/>
                  </a:lnTo>
                  <a:lnTo>
                    <a:pt x="19092" y="16517"/>
                  </a:lnTo>
                  <a:lnTo>
                    <a:pt x="95421" y="81738"/>
                  </a:lnTo>
                  <a:lnTo>
                    <a:pt x="172283" y="146342"/>
                  </a:lnTo>
                  <a:lnTo>
                    <a:pt x="247831" y="208807"/>
                  </a:lnTo>
                  <a:lnTo>
                    <a:pt x="1074810" y="208807"/>
                  </a:lnTo>
                  <a:lnTo>
                    <a:pt x="86600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4"/>
            <p:cNvSpPr/>
            <p:nvPr/>
          </p:nvSpPr>
          <p:spPr>
            <a:xfrm>
              <a:off x="9681924" y="7496747"/>
              <a:ext cx="617220" cy="208915"/>
            </a:xfrm>
            <a:custGeom>
              <a:avLst/>
              <a:gdLst/>
              <a:ahLst/>
              <a:cxnLst/>
              <a:rect l="l" t="t" r="r" b="b"/>
              <a:pathLst>
                <a:path w="617220" h="208915">
                  <a:moveTo>
                    <a:pt x="408328" y="0"/>
                  </a:moveTo>
                  <a:lnTo>
                    <a:pt x="0" y="0"/>
                  </a:lnTo>
                  <a:lnTo>
                    <a:pt x="56422" y="64124"/>
                  </a:lnTo>
                  <a:lnTo>
                    <a:pt x="124350" y="140354"/>
                  </a:lnTo>
                  <a:lnTo>
                    <a:pt x="186145" y="208807"/>
                  </a:lnTo>
                  <a:lnTo>
                    <a:pt x="617139" y="208807"/>
                  </a:lnTo>
                  <a:lnTo>
                    <a:pt x="40832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5"/>
          <p:cNvGrpSpPr/>
          <p:nvPr userDrawn="1"/>
        </p:nvGrpSpPr>
        <p:grpSpPr>
          <a:xfrm>
            <a:off x="-7" y="2940"/>
            <a:ext cx="10116820" cy="7703184"/>
            <a:chOff x="-7" y="2940"/>
            <a:chExt cx="10116820" cy="7703184"/>
          </a:xfrm>
        </p:grpSpPr>
        <p:sp>
          <p:nvSpPr>
            <p:cNvPr id="39" name="object 36"/>
            <p:cNvSpPr/>
            <p:nvPr/>
          </p:nvSpPr>
          <p:spPr>
            <a:xfrm>
              <a:off x="0" y="439372"/>
              <a:ext cx="212090" cy="5280660"/>
            </a:xfrm>
            <a:custGeom>
              <a:avLst/>
              <a:gdLst/>
              <a:ahLst/>
              <a:cxnLst/>
              <a:rect l="l" t="t" r="r" b="b"/>
              <a:pathLst>
                <a:path w="212090" h="5280660">
                  <a:moveTo>
                    <a:pt x="212015" y="0"/>
                  </a:moveTo>
                  <a:lnTo>
                    <a:pt x="0" y="0"/>
                  </a:lnTo>
                  <a:lnTo>
                    <a:pt x="0" y="5280425"/>
                  </a:lnTo>
                  <a:lnTo>
                    <a:pt x="212015" y="528042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7"/>
            <p:cNvSpPr/>
            <p:nvPr/>
          </p:nvSpPr>
          <p:spPr>
            <a:xfrm>
              <a:off x="0" y="3719262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5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000534"/>
                  </a:lnTo>
                  <a:lnTo>
                    <a:pt x="212015" y="200053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38"/>
            <p:cNvSpPr/>
            <p:nvPr/>
          </p:nvSpPr>
          <p:spPr>
            <a:xfrm>
              <a:off x="0" y="1274797"/>
              <a:ext cx="212090" cy="1289050"/>
            </a:xfrm>
            <a:custGeom>
              <a:avLst/>
              <a:gdLst/>
              <a:ahLst/>
              <a:cxnLst/>
              <a:rect l="l" t="t" r="r" b="b"/>
              <a:pathLst>
                <a:path w="212090" h="1289050">
                  <a:moveTo>
                    <a:pt x="0" y="0"/>
                  </a:moveTo>
                  <a:lnTo>
                    <a:pt x="0" y="1288919"/>
                  </a:lnTo>
                  <a:lnTo>
                    <a:pt x="92661" y="1257907"/>
                  </a:lnTo>
                  <a:lnTo>
                    <a:pt x="190060" y="1226754"/>
                  </a:lnTo>
                  <a:lnTo>
                    <a:pt x="212015" y="1219977"/>
                  </a:lnTo>
                  <a:lnTo>
                    <a:pt x="212015" y="22653"/>
                  </a:lnTo>
                  <a:lnTo>
                    <a:pt x="200479" y="21141"/>
                  </a:lnTo>
                  <a:lnTo>
                    <a:pt x="149546" y="14994"/>
                  </a:lnTo>
                  <a:lnTo>
                    <a:pt x="98491" y="9361"/>
                  </a:lnTo>
                  <a:lnTo>
                    <a:pt x="47318" y="4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39"/>
            <p:cNvSpPr/>
            <p:nvPr/>
          </p:nvSpPr>
          <p:spPr>
            <a:xfrm>
              <a:off x="0" y="2700969"/>
              <a:ext cx="212090" cy="1141730"/>
            </a:xfrm>
            <a:custGeom>
              <a:avLst/>
              <a:gdLst/>
              <a:ahLst/>
              <a:cxnLst/>
              <a:rect l="l" t="t" r="r" b="b"/>
              <a:pathLst>
                <a:path w="212090" h="1141729">
                  <a:moveTo>
                    <a:pt x="0" y="0"/>
                  </a:moveTo>
                  <a:lnTo>
                    <a:pt x="0" y="1141359"/>
                  </a:lnTo>
                  <a:lnTo>
                    <a:pt x="79928" y="1093802"/>
                  </a:lnTo>
                  <a:lnTo>
                    <a:pt x="164722" y="1044890"/>
                  </a:lnTo>
                  <a:lnTo>
                    <a:pt x="212015" y="1018293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0"/>
            <p:cNvSpPr/>
            <p:nvPr/>
          </p:nvSpPr>
          <p:spPr>
            <a:xfrm>
              <a:off x="0" y="2700969"/>
              <a:ext cx="212090" cy="305435"/>
            </a:xfrm>
            <a:custGeom>
              <a:avLst/>
              <a:gdLst/>
              <a:ahLst/>
              <a:cxnLst/>
              <a:rect l="l" t="t" r="r" b="b"/>
              <a:pathLst>
                <a:path w="212090" h="305435">
                  <a:moveTo>
                    <a:pt x="0" y="0"/>
                  </a:moveTo>
                  <a:lnTo>
                    <a:pt x="0" y="111340"/>
                  </a:lnTo>
                  <a:lnTo>
                    <a:pt x="33812" y="141145"/>
                  </a:lnTo>
                  <a:lnTo>
                    <a:pt x="71334" y="174713"/>
                  </a:lnTo>
                  <a:lnTo>
                    <a:pt x="108597" y="208544"/>
                  </a:lnTo>
                  <a:lnTo>
                    <a:pt x="145598" y="242637"/>
                  </a:lnTo>
                  <a:lnTo>
                    <a:pt x="182336" y="276992"/>
                  </a:lnTo>
                  <a:lnTo>
                    <a:pt x="212015" y="305160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1"/>
            <p:cNvSpPr/>
            <p:nvPr/>
          </p:nvSpPr>
          <p:spPr>
            <a:xfrm>
              <a:off x="0" y="371926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61298"/>
                  </a:lnTo>
                  <a:lnTo>
                    <a:pt x="84338" y="211496"/>
                  </a:lnTo>
                  <a:lnTo>
                    <a:pt x="173621" y="160469"/>
                  </a:lnTo>
                  <a:lnTo>
                    <a:pt x="212015" y="139072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2"/>
            <p:cNvSpPr/>
            <p:nvPr/>
          </p:nvSpPr>
          <p:spPr>
            <a:xfrm>
              <a:off x="0" y="385834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176843" y="19580"/>
                  </a:lnTo>
                  <a:lnTo>
                    <a:pt x="88791" y="69831"/>
                  </a:lnTo>
                  <a:lnTo>
                    <a:pt x="0" y="122197"/>
                  </a:lnTo>
                  <a:lnTo>
                    <a:pt x="0" y="1861456"/>
                  </a:lnTo>
                  <a:lnTo>
                    <a:pt x="212015" y="1861456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3"/>
            <p:cNvSpPr/>
            <p:nvPr/>
          </p:nvSpPr>
          <p:spPr>
            <a:xfrm>
              <a:off x="0" y="2494775"/>
              <a:ext cx="212090" cy="382905"/>
            </a:xfrm>
            <a:custGeom>
              <a:avLst/>
              <a:gdLst/>
              <a:ahLst/>
              <a:cxnLst/>
              <a:rect l="l" t="t" r="r" b="b"/>
              <a:pathLst>
                <a:path w="212090" h="382905">
                  <a:moveTo>
                    <a:pt x="212015" y="0"/>
                  </a:moveTo>
                  <a:lnTo>
                    <a:pt x="190060" y="6777"/>
                  </a:lnTo>
                  <a:lnTo>
                    <a:pt x="92661" y="37929"/>
                  </a:lnTo>
                  <a:lnTo>
                    <a:pt x="0" y="68941"/>
                  </a:lnTo>
                  <a:lnTo>
                    <a:pt x="0" y="206193"/>
                  </a:lnTo>
                  <a:lnTo>
                    <a:pt x="36160" y="235246"/>
                  </a:lnTo>
                  <a:lnTo>
                    <a:pt x="76035" y="267770"/>
                  </a:lnTo>
                  <a:lnTo>
                    <a:pt x="115654" y="300577"/>
                  </a:lnTo>
                  <a:lnTo>
                    <a:pt x="155016" y="333667"/>
                  </a:lnTo>
                  <a:lnTo>
                    <a:pt x="194119" y="367039"/>
                  </a:lnTo>
                  <a:lnTo>
                    <a:pt x="212015" y="38254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494775"/>
              <a:ext cx="212015" cy="182001"/>
            </a:xfrm>
            <a:prstGeom prst="rect">
              <a:avLst/>
            </a:prstGeom>
          </p:spPr>
        </p:pic>
        <p:sp>
          <p:nvSpPr>
            <p:cNvPr id="48" name="object 45"/>
            <p:cNvSpPr/>
            <p:nvPr/>
          </p:nvSpPr>
          <p:spPr>
            <a:xfrm>
              <a:off x="0" y="1369330"/>
              <a:ext cx="212090" cy="346710"/>
            </a:xfrm>
            <a:custGeom>
              <a:avLst/>
              <a:gdLst/>
              <a:ahLst/>
              <a:cxnLst/>
              <a:rect l="l" t="t" r="r" b="b"/>
              <a:pathLst>
                <a:path w="212090" h="346710">
                  <a:moveTo>
                    <a:pt x="0" y="0"/>
                  </a:moveTo>
                  <a:lnTo>
                    <a:pt x="0" y="306167"/>
                  </a:lnTo>
                  <a:lnTo>
                    <a:pt x="212015" y="346435"/>
                  </a:lnTo>
                  <a:lnTo>
                    <a:pt x="212015" y="42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6"/>
            <p:cNvSpPr/>
            <p:nvPr/>
          </p:nvSpPr>
          <p:spPr>
            <a:xfrm>
              <a:off x="3" y="2940"/>
              <a:ext cx="2421255" cy="650875"/>
            </a:xfrm>
            <a:custGeom>
              <a:avLst/>
              <a:gdLst/>
              <a:ahLst/>
              <a:cxnLst/>
              <a:rect l="l" t="t" r="r" b="b"/>
              <a:pathLst>
                <a:path w="2421255" h="650875">
                  <a:moveTo>
                    <a:pt x="2420887" y="0"/>
                  </a:moveTo>
                  <a:lnTo>
                    <a:pt x="0" y="0"/>
                  </a:lnTo>
                  <a:lnTo>
                    <a:pt x="0" y="431210"/>
                  </a:lnTo>
                  <a:lnTo>
                    <a:pt x="209030" y="650403"/>
                  </a:lnTo>
                  <a:lnTo>
                    <a:pt x="209030" y="212013"/>
                  </a:lnTo>
                  <a:lnTo>
                    <a:pt x="2420887" y="212013"/>
                  </a:lnTo>
                  <a:lnTo>
                    <a:pt x="242088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47"/>
            <p:cNvSpPr/>
            <p:nvPr/>
          </p:nvSpPr>
          <p:spPr>
            <a:xfrm>
              <a:off x="3" y="2940"/>
              <a:ext cx="363220" cy="354330"/>
            </a:xfrm>
            <a:custGeom>
              <a:avLst/>
              <a:gdLst/>
              <a:ahLst/>
              <a:cxnLst/>
              <a:rect l="l" t="t" r="r" b="b"/>
              <a:pathLst>
                <a:path w="363220" h="354330">
                  <a:moveTo>
                    <a:pt x="363014" y="0"/>
                  </a:moveTo>
                  <a:lnTo>
                    <a:pt x="145761" y="0"/>
                  </a:lnTo>
                  <a:lnTo>
                    <a:pt x="76922" y="64194"/>
                  </a:lnTo>
                  <a:lnTo>
                    <a:pt x="0" y="137245"/>
                  </a:lnTo>
                  <a:lnTo>
                    <a:pt x="0" y="354146"/>
                  </a:lnTo>
                  <a:lnTo>
                    <a:pt x="75711" y="277625"/>
                  </a:lnTo>
                  <a:lnTo>
                    <a:pt x="147767" y="206139"/>
                  </a:lnTo>
                  <a:lnTo>
                    <a:pt x="220382" y="135374"/>
                  </a:lnTo>
                  <a:lnTo>
                    <a:pt x="293550" y="65334"/>
                  </a:lnTo>
                  <a:lnTo>
                    <a:pt x="36301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48"/>
            <p:cNvSpPr/>
            <p:nvPr/>
          </p:nvSpPr>
          <p:spPr>
            <a:xfrm>
              <a:off x="201008" y="2940"/>
              <a:ext cx="2219960" cy="650875"/>
            </a:xfrm>
            <a:custGeom>
              <a:avLst/>
              <a:gdLst/>
              <a:ahLst/>
              <a:cxnLst/>
              <a:rect l="l" t="t" r="r" b="b"/>
              <a:pathLst>
                <a:path w="2219960" h="650875">
                  <a:moveTo>
                    <a:pt x="8026" y="634260"/>
                  </a:moveTo>
                  <a:lnTo>
                    <a:pt x="0" y="641987"/>
                  </a:lnTo>
                  <a:lnTo>
                    <a:pt x="8026" y="650403"/>
                  </a:lnTo>
                  <a:lnTo>
                    <a:pt x="8026" y="634260"/>
                  </a:lnTo>
                  <a:close/>
                </a:path>
                <a:path w="2219960" h="650875">
                  <a:moveTo>
                    <a:pt x="2219883" y="0"/>
                  </a:moveTo>
                  <a:lnTo>
                    <a:pt x="723401" y="0"/>
                  </a:lnTo>
                  <a:lnTo>
                    <a:pt x="643947" y="65671"/>
                  </a:lnTo>
                  <a:lnTo>
                    <a:pt x="567085" y="130275"/>
                  </a:lnTo>
                  <a:lnTo>
                    <a:pt x="471663" y="212013"/>
                  </a:lnTo>
                  <a:lnTo>
                    <a:pt x="2219883" y="212013"/>
                  </a:lnTo>
                  <a:lnTo>
                    <a:pt x="2219883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49"/>
            <p:cNvSpPr/>
            <p:nvPr/>
          </p:nvSpPr>
          <p:spPr>
            <a:xfrm>
              <a:off x="1130343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5" h="212090">
                  <a:moveTo>
                    <a:pt x="1290548" y="0"/>
                  </a:moveTo>
                  <a:lnTo>
                    <a:pt x="189051" y="0"/>
                  </a:lnTo>
                  <a:lnTo>
                    <a:pt x="124351" y="71658"/>
                  </a:lnTo>
                  <a:lnTo>
                    <a:pt x="56422" y="147888"/>
                  </a:lnTo>
                  <a:lnTo>
                    <a:pt x="0" y="212013"/>
                  </a:lnTo>
                  <a:lnTo>
                    <a:pt x="1290548" y="212013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0"/>
            <p:cNvSpPr/>
            <p:nvPr/>
          </p:nvSpPr>
          <p:spPr>
            <a:xfrm>
              <a:off x="2420891" y="2940"/>
              <a:ext cx="7695565" cy="212090"/>
            </a:xfrm>
            <a:custGeom>
              <a:avLst/>
              <a:gdLst/>
              <a:ahLst/>
              <a:cxnLst/>
              <a:rect l="l" t="t" r="r" b="b"/>
              <a:pathLst>
                <a:path w="7695565" h="212090">
                  <a:moveTo>
                    <a:pt x="7695364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7695364" y="212013"/>
                  </a:lnTo>
                  <a:lnTo>
                    <a:pt x="7695364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1"/>
            <p:cNvSpPr/>
            <p:nvPr/>
          </p:nvSpPr>
          <p:spPr>
            <a:xfrm>
              <a:off x="4478762" y="2940"/>
              <a:ext cx="440690" cy="212090"/>
            </a:xfrm>
            <a:custGeom>
              <a:avLst/>
              <a:gdLst/>
              <a:ahLst/>
              <a:cxnLst/>
              <a:rect l="l" t="t" r="r" b="b"/>
              <a:pathLst>
                <a:path w="440689" h="212090">
                  <a:moveTo>
                    <a:pt x="440279" y="0"/>
                  </a:moveTo>
                  <a:lnTo>
                    <a:pt x="221195" y="0"/>
                  </a:lnTo>
                  <a:lnTo>
                    <a:pt x="215246" y="5875"/>
                  </a:lnTo>
                  <a:lnTo>
                    <a:pt x="142631" y="76640"/>
                  </a:lnTo>
                  <a:lnTo>
                    <a:pt x="69464" y="146680"/>
                  </a:lnTo>
                  <a:lnTo>
                    <a:pt x="0" y="212013"/>
                  </a:lnTo>
                  <a:lnTo>
                    <a:pt x="217255" y="212013"/>
                  </a:lnTo>
                  <a:lnTo>
                    <a:pt x="286093" y="147820"/>
                  </a:lnTo>
                  <a:lnTo>
                    <a:pt x="358688" y="78930"/>
                  </a:lnTo>
                  <a:lnTo>
                    <a:pt x="430749" y="9327"/>
                  </a:lnTo>
                  <a:lnTo>
                    <a:pt x="44027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2"/>
            <p:cNvSpPr/>
            <p:nvPr/>
          </p:nvSpPr>
          <p:spPr>
            <a:xfrm>
              <a:off x="8115719" y="2940"/>
              <a:ext cx="2000885" cy="212090"/>
            </a:xfrm>
            <a:custGeom>
              <a:avLst/>
              <a:gdLst/>
              <a:ahLst/>
              <a:cxnLst/>
              <a:rect l="l" t="t" r="r" b="b"/>
              <a:pathLst>
                <a:path w="2000884" h="212090">
                  <a:moveTo>
                    <a:pt x="2000536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000536" y="212013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3"/>
            <p:cNvSpPr/>
            <p:nvPr/>
          </p:nvSpPr>
          <p:spPr>
            <a:xfrm>
              <a:off x="5671256" y="2940"/>
              <a:ext cx="1289050" cy="212090"/>
            </a:xfrm>
            <a:custGeom>
              <a:avLst/>
              <a:gdLst/>
              <a:ahLst/>
              <a:cxnLst/>
              <a:rect l="l" t="t" r="r" b="b"/>
              <a:pathLst>
                <a:path w="1289050" h="212090">
                  <a:moveTo>
                    <a:pt x="1219974" y="0"/>
                  </a:moveTo>
                  <a:lnTo>
                    <a:pt x="22653" y="0"/>
                  </a:lnTo>
                  <a:lnTo>
                    <a:pt x="21141" y="11534"/>
                  </a:lnTo>
                  <a:lnTo>
                    <a:pt x="14994" y="62467"/>
                  </a:lnTo>
                  <a:lnTo>
                    <a:pt x="9361" y="113522"/>
                  </a:lnTo>
                  <a:lnTo>
                    <a:pt x="4243" y="164695"/>
                  </a:lnTo>
                  <a:lnTo>
                    <a:pt x="0" y="212013"/>
                  </a:lnTo>
                  <a:lnTo>
                    <a:pt x="1288914" y="212013"/>
                  </a:lnTo>
                  <a:lnTo>
                    <a:pt x="1273930" y="167764"/>
                  </a:lnTo>
                  <a:lnTo>
                    <a:pt x="1257903" y="119353"/>
                  </a:lnTo>
                  <a:lnTo>
                    <a:pt x="1242176" y="70750"/>
                  </a:lnTo>
                  <a:lnTo>
                    <a:pt x="1226752" y="21955"/>
                  </a:lnTo>
                  <a:lnTo>
                    <a:pt x="121997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4"/>
            <p:cNvSpPr/>
            <p:nvPr/>
          </p:nvSpPr>
          <p:spPr>
            <a:xfrm>
              <a:off x="7097426" y="2940"/>
              <a:ext cx="1141730" cy="212090"/>
            </a:xfrm>
            <a:custGeom>
              <a:avLst/>
              <a:gdLst/>
              <a:ahLst/>
              <a:cxnLst/>
              <a:rect l="l" t="t" r="r" b="b"/>
              <a:pathLst>
                <a:path w="1141729" h="212090">
                  <a:moveTo>
                    <a:pt x="1018292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41360" y="212013"/>
                  </a:lnTo>
                  <a:lnTo>
                    <a:pt x="1118643" y="174146"/>
                  </a:lnTo>
                  <a:lnTo>
                    <a:pt x="1093802" y="132085"/>
                  </a:lnTo>
                  <a:lnTo>
                    <a:pt x="1069216" y="89800"/>
                  </a:lnTo>
                  <a:lnTo>
                    <a:pt x="1044889" y="47291"/>
                  </a:lnTo>
                  <a:lnTo>
                    <a:pt x="1020820" y="4560"/>
                  </a:lnTo>
                  <a:lnTo>
                    <a:pt x="1018292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5"/>
            <p:cNvSpPr/>
            <p:nvPr/>
          </p:nvSpPr>
          <p:spPr>
            <a:xfrm>
              <a:off x="8155989" y="183776"/>
              <a:ext cx="83185" cy="31750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11276" y="0"/>
                  </a:moveTo>
                  <a:lnTo>
                    <a:pt x="0" y="31178"/>
                  </a:lnTo>
                  <a:lnTo>
                    <a:pt x="82763" y="31178"/>
                  </a:lnTo>
                  <a:lnTo>
                    <a:pt x="82275" y="30369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6"/>
            <p:cNvSpPr/>
            <p:nvPr/>
          </p:nvSpPr>
          <p:spPr>
            <a:xfrm>
              <a:off x="7097426" y="2940"/>
              <a:ext cx="305435" cy="212090"/>
            </a:xfrm>
            <a:custGeom>
              <a:avLst/>
              <a:gdLst/>
              <a:ahLst/>
              <a:cxnLst/>
              <a:rect l="l" t="t" r="r" b="b"/>
              <a:pathLst>
                <a:path w="305434" h="212090">
                  <a:moveTo>
                    <a:pt x="305157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1340" y="212013"/>
                  </a:lnTo>
                  <a:lnTo>
                    <a:pt x="141145" y="178201"/>
                  </a:lnTo>
                  <a:lnTo>
                    <a:pt x="174712" y="140679"/>
                  </a:lnTo>
                  <a:lnTo>
                    <a:pt x="208542" y="103417"/>
                  </a:lnTo>
                  <a:lnTo>
                    <a:pt x="242636" y="66415"/>
                  </a:lnTo>
                  <a:lnTo>
                    <a:pt x="276991" y="29678"/>
                  </a:lnTo>
                  <a:lnTo>
                    <a:pt x="30515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57"/>
            <p:cNvSpPr/>
            <p:nvPr/>
          </p:nvSpPr>
          <p:spPr>
            <a:xfrm>
              <a:off x="8115719" y="2940"/>
              <a:ext cx="261620" cy="212090"/>
            </a:xfrm>
            <a:custGeom>
              <a:avLst/>
              <a:gdLst/>
              <a:ahLst/>
              <a:cxnLst/>
              <a:rect l="l" t="t" r="r" b="b"/>
              <a:pathLst>
                <a:path w="261620" h="212090">
                  <a:moveTo>
                    <a:pt x="139072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61294" y="212013"/>
                  </a:lnTo>
                  <a:lnTo>
                    <a:pt x="237434" y="171950"/>
                  </a:lnTo>
                  <a:lnTo>
                    <a:pt x="211494" y="127674"/>
                  </a:lnTo>
                  <a:lnTo>
                    <a:pt x="185838" y="83155"/>
                  </a:lnTo>
                  <a:lnTo>
                    <a:pt x="160469" y="38392"/>
                  </a:lnTo>
                  <a:lnTo>
                    <a:pt x="1390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58"/>
            <p:cNvSpPr/>
            <p:nvPr/>
          </p:nvSpPr>
          <p:spPr>
            <a:xfrm>
              <a:off x="8254797" y="2940"/>
              <a:ext cx="1861820" cy="212090"/>
            </a:xfrm>
            <a:custGeom>
              <a:avLst/>
              <a:gdLst/>
              <a:ahLst/>
              <a:cxnLst/>
              <a:rect l="l" t="t" r="r" b="b"/>
              <a:pathLst>
                <a:path w="1861820" h="212090">
                  <a:moveTo>
                    <a:pt x="1861458" y="0"/>
                  </a:moveTo>
                  <a:lnTo>
                    <a:pt x="0" y="0"/>
                  </a:lnTo>
                  <a:lnTo>
                    <a:pt x="19580" y="35170"/>
                  </a:lnTo>
                  <a:lnTo>
                    <a:pt x="44566" y="79314"/>
                  </a:lnTo>
                  <a:lnTo>
                    <a:pt x="69831" y="123222"/>
                  </a:lnTo>
                  <a:lnTo>
                    <a:pt x="95372" y="166893"/>
                  </a:lnTo>
                  <a:lnTo>
                    <a:pt x="122198" y="212013"/>
                  </a:lnTo>
                  <a:lnTo>
                    <a:pt x="1861458" y="212013"/>
                  </a:lnTo>
                  <a:lnTo>
                    <a:pt x="186145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59"/>
            <p:cNvSpPr/>
            <p:nvPr/>
          </p:nvSpPr>
          <p:spPr>
            <a:xfrm>
              <a:off x="6891231" y="2940"/>
              <a:ext cx="382905" cy="212090"/>
            </a:xfrm>
            <a:custGeom>
              <a:avLst/>
              <a:gdLst/>
              <a:ahLst/>
              <a:cxnLst/>
              <a:rect l="l" t="t" r="r" b="b"/>
              <a:pathLst>
                <a:path w="382904" h="212090">
                  <a:moveTo>
                    <a:pt x="382544" y="0"/>
                  </a:moveTo>
                  <a:lnTo>
                    <a:pt x="0" y="0"/>
                  </a:lnTo>
                  <a:lnTo>
                    <a:pt x="6777" y="21955"/>
                  </a:lnTo>
                  <a:lnTo>
                    <a:pt x="22201" y="70750"/>
                  </a:lnTo>
                  <a:lnTo>
                    <a:pt x="37928" y="119353"/>
                  </a:lnTo>
                  <a:lnTo>
                    <a:pt x="53955" y="167764"/>
                  </a:lnTo>
                  <a:lnTo>
                    <a:pt x="68939" y="212013"/>
                  </a:lnTo>
                  <a:lnTo>
                    <a:pt x="206195" y="212013"/>
                  </a:lnTo>
                  <a:lnTo>
                    <a:pt x="235247" y="175853"/>
                  </a:lnTo>
                  <a:lnTo>
                    <a:pt x="267771" y="135979"/>
                  </a:lnTo>
                  <a:lnTo>
                    <a:pt x="300579" y="96359"/>
                  </a:lnTo>
                  <a:lnTo>
                    <a:pt x="333669" y="56997"/>
                  </a:lnTo>
                  <a:lnTo>
                    <a:pt x="367040" y="17894"/>
                  </a:lnTo>
                  <a:lnTo>
                    <a:pt x="38254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91231" y="2940"/>
              <a:ext cx="182002" cy="212013"/>
            </a:xfrm>
            <a:prstGeom prst="rect">
              <a:avLst/>
            </a:prstGeom>
          </p:spPr>
        </p:pic>
        <p:sp>
          <p:nvSpPr>
            <p:cNvPr id="64" name="object 61"/>
            <p:cNvSpPr/>
            <p:nvPr/>
          </p:nvSpPr>
          <p:spPr>
            <a:xfrm>
              <a:off x="5765788" y="2940"/>
              <a:ext cx="346710" cy="212090"/>
            </a:xfrm>
            <a:custGeom>
              <a:avLst/>
              <a:gdLst/>
              <a:ahLst/>
              <a:cxnLst/>
              <a:rect l="l" t="t" r="r" b="b"/>
              <a:pathLst>
                <a:path w="346710" h="212090">
                  <a:moveTo>
                    <a:pt x="346435" y="0"/>
                  </a:moveTo>
                  <a:lnTo>
                    <a:pt x="42383" y="0"/>
                  </a:lnTo>
                  <a:lnTo>
                    <a:pt x="34866" y="38399"/>
                  </a:lnTo>
                  <a:lnTo>
                    <a:pt x="24918" y="88644"/>
                  </a:lnTo>
                  <a:lnTo>
                    <a:pt x="14857" y="138889"/>
                  </a:lnTo>
                  <a:lnTo>
                    <a:pt x="4684" y="189133"/>
                  </a:lnTo>
                  <a:lnTo>
                    <a:pt x="0" y="212013"/>
                  </a:lnTo>
                  <a:lnTo>
                    <a:pt x="306168" y="212013"/>
                  </a:lnTo>
                  <a:lnTo>
                    <a:pt x="307537" y="205031"/>
                  </a:lnTo>
                  <a:lnTo>
                    <a:pt x="317284" y="154667"/>
                  </a:lnTo>
                  <a:lnTo>
                    <a:pt x="326906" y="104304"/>
                  </a:lnTo>
                  <a:lnTo>
                    <a:pt x="336404" y="53941"/>
                  </a:lnTo>
                  <a:lnTo>
                    <a:pt x="346435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2"/>
            <p:cNvSpPr/>
            <p:nvPr/>
          </p:nvSpPr>
          <p:spPr>
            <a:xfrm>
              <a:off x="2420891" y="2940"/>
              <a:ext cx="1748789" cy="212090"/>
            </a:xfrm>
            <a:custGeom>
              <a:avLst/>
              <a:gdLst/>
              <a:ahLst/>
              <a:cxnLst/>
              <a:rect l="l" t="t" r="r" b="b"/>
              <a:pathLst>
                <a:path w="1748789" h="212090">
                  <a:moveTo>
                    <a:pt x="1748219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496481" y="212013"/>
                  </a:lnTo>
                  <a:lnTo>
                    <a:pt x="1575935" y="146342"/>
                  </a:lnTo>
                  <a:lnTo>
                    <a:pt x="1652798" y="81738"/>
                  </a:lnTo>
                  <a:lnTo>
                    <a:pt x="1729126" y="16517"/>
                  </a:lnTo>
                  <a:lnTo>
                    <a:pt x="174821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3"/>
            <p:cNvSpPr/>
            <p:nvPr/>
          </p:nvSpPr>
          <p:spPr>
            <a:xfrm>
              <a:off x="2420891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4" h="212090">
                  <a:moveTo>
                    <a:pt x="1290548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101498" y="212013"/>
                  </a:lnTo>
                  <a:lnTo>
                    <a:pt x="1166198" y="140354"/>
                  </a:lnTo>
                  <a:lnTo>
                    <a:pt x="1234126" y="64124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4"/>
            <p:cNvSpPr/>
            <p:nvPr/>
          </p:nvSpPr>
          <p:spPr>
            <a:xfrm>
              <a:off x="-7" y="4943371"/>
              <a:ext cx="212090" cy="2760345"/>
            </a:xfrm>
            <a:custGeom>
              <a:avLst/>
              <a:gdLst/>
              <a:ahLst/>
              <a:cxnLst/>
              <a:rect l="l" t="t" r="r" b="b"/>
              <a:pathLst>
                <a:path w="212090" h="2760345">
                  <a:moveTo>
                    <a:pt x="212015" y="0"/>
                  </a:moveTo>
                  <a:lnTo>
                    <a:pt x="0" y="0"/>
                  </a:lnTo>
                  <a:lnTo>
                    <a:pt x="0" y="2760163"/>
                  </a:lnTo>
                  <a:lnTo>
                    <a:pt x="212015" y="276016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5"/>
            <p:cNvSpPr/>
            <p:nvPr/>
          </p:nvSpPr>
          <p:spPr>
            <a:xfrm>
              <a:off x="-7" y="4943371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4">
                  <a:moveTo>
                    <a:pt x="212015" y="0"/>
                  </a:moveTo>
                  <a:lnTo>
                    <a:pt x="0" y="0"/>
                  </a:lnTo>
                  <a:lnTo>
                    <a:pt x="0" y="2000537"/>
                  </a:lnTo>
                  <a:lnTo>
                    <a:pt x="89801" y="1949612"/>
                  </a:lnTo>
                  <a:lnTo>
                    <a:pt x="174147" y="1900185"/>
                  </a:lnTo>
                  <a:lnTo>
                    <a:pt x="212015" y="187746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6"/>
            <p:cNvSpPr/>
            <p:nvPr/>
          </p:nvSpPr>
          <p:spPr>
            <a:xfrm>
              <a:off x="-7" y="6820841"/>
              <a:ext cx="212090" cy="883285"/>
            </a:xfrm>
            <a:custGeom>
              <a:avLst/>
              <a:gdLst/>
              <a:ahLst/>
              <a:cxnLst/>
              <a:rect l="l" t="t" r="r" b="b"/>
              <a:pathLst>
                <a:path w="212090" h="883284">
                  <a:moveTo>
                    <a:pt x="212015" y="0"/>
                  </a:moveTo>
                  <a:lnTo>
                    <a:pt x="174147" y="22716"/>
                  </a:lnTo>
                  <a:lnTo>
                    <a:pt x="89801" y="72143"/>
                  </a:lnTo>
                  <a:lnTo>
                    <a:pt x="0" y="123068"/>
                  </a:lnTo>
                  <a:lnTo>
                    <a:pt x="0" y="882694"/>
                  </a:lnTo>
                  <a:lnTo>
                    <a:pt x="212015" y="88269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67"/>
            <p:cNvSpPr/>
            <p:nvPr/>
          </p:nvSpPr>
          <p:spPr>
            <a:xfrm>
              <a:off x="-7" y="7657042"/>
              <a:ext cx="49530" cy="46990"/>
            </a:xfrm>
            <a:custGeom>
              <a:avLst/>
              <a:gdLst/>
              <a:ahLst/>
              <a:cxnLst/>
              <a:rect l="l" t="t" r="r" b="b"/>
              <a:pathLst>
                <a:path w="49530" h="46990">
                  <a:moveTo>
                    <a:pt x="0" y="0"/>
                  </a:moveTo>
                  <a:lnTo>
                    <a:pt x="0" y="46492"/>
                  </a:lnTo>
                  <a:lnTo>
                    <a:pt x="49274" y="46492"/>
                  </a:lnTo>
                  <a:lnTo>
                    <a:pt x="29678" y="28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68"/>
            <p:cNvSpPr/>
            <p:nvPr/>
          </p:nvSpPr>
          <p:spPr>
            <a:xfrm>
              <a:off x="-7" y="668261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71951" y="23860"/>
                  </a:lnTo>
                  <a:lnTo>
                    <a:pt x="83156" y="75458"/>
                  </a:lnTo>
                  <a:lnTo>
                    <a:pt x="0" y="122225"/>
                  </a:lnTo>
                  <a:lnTo>
                    <a:pt x="0" y="261296"/>
                  </a:lnTo>
                  <a:lnTo>
                    <a:pt x="89801" y="210372"/>
                  </a:lnTo>
                  <a:lnTo>
                    <a:pt x="174147" y="160944"/>
                  </a:lnTo>
                  <a:lnTo>
                    <a:pt x="212015" y="13822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69"/>
            <p:cNvSpPr/>
            <p:nvPr/>
          </p:nvSpPr>
          <p:spPr>
            <a:xfrm>
              <a:off x="-7" y="494337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0" y="0"/>
                  </a:lnTo>
                  <a:lnTo>
                    <a:pt x="0" y="1861459"/>
                  </a:lnTo>
                  <a:lnTo>
                    <a:pt x="79315" y="1816892"/>
                  </a:lnTo>
                  <a:lnTo>
                    <a:pt x="166894" y="1766087"/>
                  </a:lnTo>
                  <a:lnTo>
                    <a:pt x="212015" y="173925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0"/>
            <p:cNvSpPr/>
            <p:nvPr/>
          </p:nvSpPr>
          <p:spPr>
            <a:xfrm>
              <a:off x="0" y="7496484"/>
              <a:ext cx="5147310" cy="209550"/>
            </a:xfrm>
            <a:custGeom>
              <a:avLst/>
              <a:gdLst/>
              <a:ahLst/>
              <a:cxnLst/>
              <a:rect l="l" t="t" r="r" b="b"/>
              <a:pathLst>
                <a:path w="5147310" h="209550">
                  <a:moveTo>
                    <a:pt x="5147212" y="0"/>
                  </a:moveTo>
                  <a:lnTo>
                    <a:pt x="0" y="0"/>
                  </a:lnTo>
                  <a:lnTo>
                    <a:pt x="0" y="271"/>
                  </a:lnTo>
                  <a:lnTo>
                    <a:pt x="2931" y="209069"/>
                  </a:lnTo>
                  <a:lnTo>
                    <a:pt x="4890834" y="209069"/>
                  </a:lnTo>
                  <a:lnTo>
                    <a:pt x="51472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1"/>
            <p:cNvSpPr/>
            <p:nvPr/>
          </p:nvSpPr>
          <p:spPr>
            <a:xfrm>
              <a:off x="2652069" y="7496484"/>
              <a:ext cx="437515" cy="209550"/>
            </a:xfrm>
            <a:custGeom>
              <a:avLst/>
              <a:gdLst/>
              <a:ahLst/>
              <a:cxnLst/>
              <a:rect l="l" t="t" r="r" b="b"/>
              <a:pathLst>
                <a:path w="437514" h="209550">
                  <a:moveTo>
                    <a:pt x="437273" y="0"/>
                  </a:moveTo>
                  <a:lnTo>
                    <a:pt x="220016" y="0"/>
                  </a:lnTo>
                  <a:lnTo>
                    <a:pt x="151176" y="64195"/>
                  </a:lnTo>
                  <a:lnTo>
                    <a:pt x="78580" y="133085"/>
                  </a:lnTo>
                  <a:lnTo>
                    <a:pt x="0" y="209069"/>
                  </a:lnTo>
                  <a:lnTo>
                    <a:pt x="219057" y="209069"/>
                  </a:lnTo>
                  <a:lnTo>
                    <a:pt x="294638" y="135375"/>
                  </a:lnTo>
                  <a:lnTo>
                    <a:pt x="367806" y="65335"/>
                  </a:lnTo>
                  <a:lnTo>
                    <a:pt x="437273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2"/>
            <p:cNvSpPr/>
            <p:nvPr/>
          </p:nvSpPr>
          <p:spPr>
            <a:xfrm>
              <a:off x="607928" y="7496484"/>
              <a:ext cx="1289050" cy="209550"/>
            </a:xfrm>
            <a:custGeom>
              <a:avLst/>
              <a:gdLst/>
              <a:ahLst/>
              <a:cxnLst/>
              <a:rect l="l" t="t" r="r" b="b"/>
              <a:pathLst>
                <a:path w="1289050" h="209550">
                  <a:moveTo>
                    <a:pt x="1288919" y="0"/>
                  </a:moveTo>
                  <a:lnTo>
                    <a:pt x="0" y="0"/>
                  </a:lnTo>
                  <a:lnTo>
                    <a:pt x="14984" y="44249"/>
                  </a:lnTo>
                  <a:lnTo>
                    <a:pt x="31012" y="92661"/>
                  </a:lnTo>
                  <a:lnTo>
                    <a:pt x="46739" y="141264"/>
                  </a:lnTo>
                  <a:lnTo>
                    <a:pt x="62164" y="190060"/>
                  </a:lnTo>
                  <a:lnTo>
                    <a:pt x="68032" y="209069"/>
                  </a:lnTo>
                  <a:lnTo>
                    <a:pt x="1266651" y="209069"/>
                  </a:lnTo>
                  <a:lnTo>
                    <a:pt x="1267777" y="200479"/>
                  </a:lnTo>
                  <a:lnTo>
                    <a:pt x="1273924" y="149546"/>
                  </a:lnTo>
                  <a:lnTo>
                    <a:pt x="1279557" y="98491"/>
                  </a:lnTo>
                  <a:lnTo>
                    <a:pt x="1284675" y="47318"/>
                  </a:lnTo>
                  <a:lnTo>
                    <a:pt x="128891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3"/>
            <p:cNvSpPr/>
            <p:nvPr/>
          </p:nvSpPr>
          <p:spPr>
            <a:xfrm>
              <a:off x="0" y="7496484"/>
              <a:ext cx="471170" cy="209550"/>
            </a:xfrm>
            <a:custGeom>
              <a:avLst/>
              <a:gdLst/>
              <a:ahLst/>
              <a:cxnLst/>
              <a:rect l="l" t="t" r="r" b="b"/>
              <a:pathLst>
                <a:path w="471170" h="209550">
                  <a:moveTo>
                    <a:pt x="470673" y="0"/>
                  </a:moveTo>
                  <a:lnTo>
                    <a:pt x="0" y="0"/>
                  </a:lnTo>
                  <a:lnTo>
                    <a:pt x="2931" y="209069"/>
                  </a:lnTo>
                  <a:lnTo>
                    <a:pt x="296875" y="209069"/>
                  </a:lnTo>
                  <a:lnTo>
                    <a:pt x="309828" y="194119"/>
                  </a:lnTo>
                  <a:lnTo>
                    <a:pt x="343199" y="155016"/>
                  </a:lnTo>
                  <a:lnTo>
                    <a:pt x="376289" y="115654"/>
                  </a:lnTo>
                  <a:lnTo>
                    <a:pt x="409097" y="76035"/>
                  </a:lnTo>
                  <a:lnTo>
                    <a:pt x="441621" y="36160"/>
                  </a:lnTo>
                  <a:lnTo>
                    <a:pt x="470673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4"/>
            <p:cNvSpPr/>
            <p:nvPr/>
          </p:nvSpPr>
          <p:spPr>
            <a:xfrm>
              <a:off x="168311" y="7496484"/>
              <a:ext cx="302895" cy="209550"/>
            </a:xfrm>
            <a:custGeom>
              <a:avLst/>
              <a:gdLst/>
              <a:ahLst/>
              <a:cxnLst/>
              <a:rect l="l" t="t" r="r" b="b"/>
              <a:pathLst>
                <a:path w="302895" h="209550">
                  <a:moveTo>
                    <a:pt x="302362" y="0"/>
                  </a:moveTo>
                  <a:lnTo>
                    <a:pt x="191024" y="0"/>
                  </a:lnTo>
                  <a:lnTo>
                    <a:pt x="161219" y="33812"/>
                  </a:lnTo>
                  <a:lnTo>
                    <a:pt x="127651" y="71334"/>
                  </a:lnTo>
                  <a:lnTo>
                    <a:pt x="93821" y="108597"/>
                  </a:lnTo>
                  <a:lnTo>
                    <a:pt x="59727" y="145598"/>
                  </a:lnTo>
                  <a:lnTo>
                    <a:pt x="25372" y="182336"/>
                  </a:lnTo>
                  <a:lnTo>
                    <a:pt x="0" y="209069"/>
                  </a:lnTo>
                  <a:lnTo>
                    <a:pt x="128564" y="209069"/>
                  </a:lnTo>
                  <a:lnTo>
                    <a:pt x="174888" y="155016"/>
                  </a:lnTo>
                  <a:lnTo>
                    <a:pt x="207978" y="115654"/>
                  </a:lnTo>
                  <a:lnTo>
                    <a:pt x="240786" y="76035"/>
                  </a:lnTo>
                  <a:lnTo>
                    <a:pt x="273310" y="36160"/>
                  </a:lnTo>
                  <a:lnTo>
                    <a:pt x="302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5"/>
            <p:cNvSpPr/>
            <p:nvPr/>
          </p:nvSpPr>
          <p:spPr>
            <a:xfrm>
              <a:off x="296875" y="7496484"/>
              <a:ext cx="379095" cy="209550"/>
            </a:xfrm>
            <a:custGeom>
              <a:avLst/>
              <a:gdLst/>
              <a:ahLst/>
              <a:cxnLst/>
              <a:rect l="l" t="t" r="r" b="b"/>
              <a:pathLst>
                <a:path w="379095" h="209550">
                  <a:moveTo>
                    <a:pt x="311053" y="0"/>
                  </a:moveTo>
                  <a:lnTo>
                    <a:pt x="173798" y="0"/>
                  </a:lnTo>
                  <a:lnTo>
                    <a:pt x="144746" y="36160"/>
                  </a:lnTo>
                  <a:lnTo>
                    <a:pt x="112222" y="76035"/>
                  </a:lnTo>
                  <a:lnTo>
                    <a:pt x="79414" y="115654"/>
                  </a:lnTo>
                  <a:lnTo>
                    <a:pt x="46324" y="155016"/>
                  </a:lnTo>
                  <a:lnTo>
                    <a:pt x="12953" y="194119"/>
                  </a:lnTo>
                  <a:lnTo>
                    <a:pt x="0" y="209069"/>
                  </a:lnTo>
                  <a:lnTo>
                    <a:pt x="379085" y="209069"/>
                  </a:lnTo>
                  <a:lnTo>
                    <a:pt x="373217" y="190060"/>
                  </a:lnTo>
                  <a:lnTo>
                    <a:pt x="357792" y="141264"/>
                  </a:lnTo>
                  <a:lnTo>
                    <a:pt x="342065" y="92661"/>
                  </a:lnTo>
                  <a:lnTo>
                    <a:pt x="326037" y="44249"/>
                  </a:lnTo>
                  <a:lnTo>
                    <a:pt x="31105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4869" y="7496484"/>
              <a:ext cx="181091" cy="209069"/>
            </a:xfrm>
            <a:prstGeom prst="rect">
              <a:avLst/>
            </a:prstGeom>
          </p:spPr>
        </p:pic>
        <p:sp>
          <p:nvSpPr>
            <p:cNvPr id="80" name="object 77"/>
            <p:cNvSpPr/>
            <p:nvPr/>
          </p:nvSpPr>
          <p:spPr>
            <a:xfrm>
              <a:off x="1456419" y="7496484"/>
              <a:ext cx="346075" cy="209550"/>
            </a:xfrm>
            <a:custGeom>
              <a:avLst/>
              <a:gdLst/>
              <a:ahLst/>
              <a:cxnLst/>
              <a:rect l="l" t="t" r="r" b="b"/>
              <a:pathLst>
                <a:path w="346075" h="209550">
                  <a:moveTo>
                    <a:pt x="345896" y="0"/>
                  </a:moveTo>
                  <a:lnTo>
                    <a:pt x="39726" y="0"/>
                  </a:lnTo>
                  <a:lnTo>
                    <a:pt x="38357" y="6984"/>
                  </a:lnTo>
                  <a:lnTo>
                    <a:pt x="28610" y="57348"/>
                  </a:lnTo>
                  <a:lnTo>
                    <a:pt x="18987" y="107711"/>
                  </a:lnTo>
                  <a:lnTo>
                    <a:pt x="9489" y="158074"/>
                  </a:lnTo>
                  <a:lnTo>
                    <a:pt x="0" y="209069"/>
                  </a:lnTo>
                  <a:lnTo>
                    <a:pt x="304089" y="209069"/>
                  </a:lnTo>
                  <a:lnTo>
                    <a:pt x="311029" y="173615"/>
                  </a:lnTo>
                  <a:lnTo>
                    <a:pt x="320977" y="123370"/>
                  </a:lnTo>
                  <a:lnTo>
                    <a:pt x="331038" y="73125"/>
                  </a:lnTo>
                  <a:lnTo>
                    <a:pt x="341211" y="22881"/>
                  </a:lnTo>
                  <a:lnTo>
                    <a:pt x="34589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78"/>
            <p:cNvSpPr/>
            <p:nvPr/>
          </p:nvSpPr>
          <p:spPr>
            <a:xfrm>
              <a:off x="3402395" y="7496484"/>
              <a:ext cx="1744980" cy="209550"/>
            </a:xfrm>
            <a:custGeom>
              <a:avLst/>
              <a:gdLst/>
              <a:ahLst/>
              <a:cxnLst/>
              <a:rect l="l" t="t" r="r" b="b"/>
              <a:pathLst>
                <a:path w="1744979" h="209550">
                  <a:moveTo>
                    <a:pt x="1744817" y="0"/>
                  </a:moveTo>
                  <a:lnTo>
                    <a:pt x="248334" y="0"/>
                  </a:lnTo>
                  <a:lnTo>
                    <a:pt x="168880" y="65671"/>
                  </a:lnTo>
                  <a:lnTo>
                    <a:pt x="92017" y="130275"/>
                  </a:lnTo>
                  <a:lnTo>
                    <a:pt x="0" y="209069"/>
                  </a:lnTo>
                  <a:lnTo>
                    <a:pt x="1488439" y="209069"/>
                  </a:lnTo>
                  <a:lnTo>
                    <a:pt x="1744817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79"/>
            <p:cNvSpPr/>
            <p:nvPr/>
          </p:nvSpPr>
          <p:spPr>
            <a:xfrm>
              <a:off x="3859243" y="7496484"/>
              <a:ext cx="1288415" cy="209550"/>
            </a:xfrm>
            <a:custGeom>
              <a:avLst/>
              <a:gdLst/>
              <a:ahLst/>
              <a:cxnLst/>
              <a:rect l="l" t="t" r="r" b="b"/>
              <a:pathLst>
                <a:path w="1288414" h="209550">
                  <a:moveTo>
                    <a:pt x="1287968" y="0"/>
                  </a:moveTo>
                  <a:lnTo>
                    <a:pt x="186470" y="0"/>
                  </a:lnTo>
                  <a:lnTo>
                    <a:pt x="121770" y="71658"/>
                  </a:lnTo>
                  <a:lnTo>
                    <a:pt x="53842" y="147889"/>
                  </a:lnTo>
                  <a:lnTo>
                    <a:pt x="0" y="209069"/>
                  </a:lnTo>
                  <a:lnTo>
                    <a:pt x="1031591" y="209069"/>
                  </a:lnTo>
                  <a:lnTo>
                    <a:pt x="128796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0"/>
            <p:cNvSpPr/>
            <p:nvPr/>
          </p:nvSpPr>
          <p:spPr>
            <a:xfrm>
              <a:off x="582721" y="1348926"/>
              <a:ext cx="9137015" cy="14604"/>
            </a:xfrm>
            <a:custGeom>
              <a:avLst/>
              <a:gdLst/>
              <a:ahLst/>
              <a:cxnLst/>
              <a:rect l="l" t="t" r="r" b="b"/>
              <a:pathLst>
                <a:path w="9137015" h="14605">
                  <a:moveTo>
                    <a:pt x="9136816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9136816" y="14579"/>
                  </a:lnTo>
                  <a:lnTo>
                    <a:pt x="9136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1"/>
            <p:cNvSpPr/>
            <p:nvPr/>
          </p:nvSpPr>
          <p:spPr>
            <a:xfrm>
              <a:off x="6370931" y="1348926"/>
              <a:ext cx="189230" cy="14604"/>
            </a:xfrm>
            <a:custGeom>
              <a:avLst/>
              <a:gdLst/>
              <a:ahLst/>
              <a:cxnLst/>
              <a:rect l="l" t="t" r="r" b="b"/>
              <a:pathLst>
                <a:path w="189229" h="14605">
                  <a:moveTo>
                    <a:pt x="189146" y="0"/>
                  </a:moveTo>
                  <a:lnTo>
                    <a:pt x="38465" y="0"/>
                  </a:lnTo>
                  <a:lnTo>
                    <a:pt x="26445" y="5763"/>
                  </a:lnTo>
                  <a:lnTo>
                    <a:pt x="0" y="14579"/>
                  </a:lnTo>
                  <a:lnTo>
                    <a:pt x="131849" y="14579"/>
                  </a:lnTo>
                  <a:lnTo>
                    <a:pt x="189146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2"/>
            <p:cNvSpPr/>
            <p:nvPr/>
          </p:nvSpPr>
          <p:spPr>
            <a:xfrm>
              <a:off x="582721" y="1348926"/>
              <a:ext cx="2668905" cy="14604"/>
            </a:xfrm>
            <a:custGeom>
              <a:avLst/>
              <a:gdLst/>
              <a:ahLst/>
              <a:cxnLst/>
              <a:rect l="l" t="t" r="r" b="b"/>
              <a:pathLst>
                <a:path w="2668904" h="14605">
                  <a:moveTo>
                    <a:pt x="2637294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668911" y="14579"/>
                  </a:lnTo>
                  <a:lnTo>
                    <a:pt x="2652287" y="6798"/>
                  </a:lnTo>
                  <a:lnTo>
                    <a:pt x="2637294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3"/>
            <p:cNvSpPr/>
            <p:nvPr/>
          </p:nvSpPr>
          <p:spPr>
            <a:xfrm>
              <a:off x="4394867" y="1348926"/>
              <a:ext cx="1162050" cy="14604"/>
            </a:xfrm>
            <a:custGeom>
              <a:avLst/>
              <a:gdLst/>
              <a:ahLst/>
              <a:cxnLst/>
              <a:rect l="l" t="t" r="r" b="b"/>
              <a:pathLst>
                <a:path w="1162050" h="14605">
                  <a:moveTo>
                    <a:pt x="1161988" y="0"/>
                  </a:moveTo>
                  <a:lnTo>
                    <a:pt x="0" y="0"/>
                  </a:lnTo>
                  <a:lnTo>
                    <a:pt x="17330" y="14579"/>
                  </a:lnTo>
                  <a:lnTo>
                    <a:pt x="1155137" y="14579"/>
                  </a:lnTo>
                  <a:lnTo>
                    <a:pt x="11619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4"/>
            <p:cNvSpPr/>
            <p:nvPr/>
          </p:nvSpPr>
          <p:spPr>
            <a:xfrm>
              <a:off x="3220016" y="1348926"/>
              <a:ext cx="895985" cy="14604"/>
            </a:xfrm>
            <a:custGeom>
              <a:avLst/>
              <a:gdLst/>
              <a:ahLst/>
              <a:cxnLst/>
              <a:rect l="l" t="t" r="r" b="b"/>
              <a:pathLst>
                <a:path w="895985" h="14605">
                  <a:moveTo>
                    <a:pt x="895906" y="0"/>
                  </a:moveTo>
                  <a:lnTo>
                    <a:pt x="0" y="0"/>
                  </a:lnTo>
                  <a:lnTo>
                    <a:pt x="14992" y="6798"/>
                  </a:lnTo>
                  <a:lnTo>
                    <a:pt x="31616" y="14579"/>
                  </a:lnTo>
                  <a:lnTo>
                    <a:pt x="848474" y="14579"/>
                  </a:lnTo>
                  <a:lnTo>
                    <a:pt x="89590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5"/>
            <p:cNvSpPr/>
            <p:nvPr/>
          </p:nvSpPr>
          <p:spPr>
            <a:xfrm>
              <a:off x="3948077" y="1348926"/>
              <a:ext cx="168275" cy="14604"/>
            </a:xfrm>
            <a:custGeom>
              <a:avLst/>
              <a:gdLst/>
              <a:ahLst/>
              <a:cxnLst/>
              <a:rect l="l" t="t" r="r" b="b"/>
              <a:pathLst>
                <a:path w="168275" h="14605">
                  <a:moveTo>
                    <a:pt x="167845" y="0"/>
                  </a:moveTo>
                  <a:lnTo>
                    <a:pt x="52174" y="0"/>
                  </a:lnTo>
                  <a:lnTo>
                    <a:pt x="0" y="14579"/>
                  </a:lnTo>
                  <a:lnTo>
                    <a:pt x="120412" y="14579"/>
                  </a:lnTo>
                  <a:lnTo>
                    <a:pt x="167845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6"/>
            <p:cNvSpPr/>
            <p:nvPr/>
          </p:nvSpPr>
          <p:spPr>
            <a:xfrm>
              <a:off x="3088826" y="1348926"/>
              <a:ext cx="163195" cy="14604"/>
            </a:xfrm>
            <a:custGeom>
              <a:avLst/>
              <a:gdLst/>
              <a:ahLst/>
              <a:cxnLst/>
              <a:rect l="l" t="t" r="r" b="b"/>
              <a:pathLst>
                <a:path w="163195" h="14605">
                  <a:moveTo>
                    <a:pt x="131189" y="0"/>
                  </a:moveTo>
                  <a:lnTo>
                    <a:pt x="0" y="0"/>
                  </a:lnTo>
                  <a:lnTo>
                    <a:pt x="24980" y="11463"/>
                  </a:lnTo>
                  <a:lnTo>
                    <a:pt x="31532" y="14579"/>
                  </a:lnTo>
                  <a:lnTo>
                    <a:pt x="162806" y="14579"/>
                  </a:lnTo>
                  <a:lnTo>
                    <a:pt x="146182" y="6798"/>
                  </a:lnTo>
                  <a:lnTo>
                    <a:pt x="131189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87"/>
            <p:cNvSpPr/>
            <p:nvPr/>
          </p:nvSpPr>
          <p:spPr>
            <a:xfrm>
              <a:off x="582721" y="1348926"/>
              <a:ext cx="2538095" cy="14604"/>
            </a:xfrm>
            <a:custGeom>
              <a:avLst/>
              <a:gdLst/>
              <a:ahLst/>
              <a:cxnLst/>
              <a:rect l="l" t="t" r="r" b="b"/>
              <a:pathLst>
                <a:path w="2538095" h="14605">
                  <a:moveTo>
                    <a:pt x="2506138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537610" y="14579"/>
                  </a:lnTo>
                  <a:lnTo>
                    <a:pt x="2527504" y="9792"/>
                  </a:lnTo>
                  <a:lnTo>
                    <a:pt x="25061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88"/>
            <p:cNvSpPr/>
            <p:nvPr/>
          </p:nvSpPr>
          <p:spPr>
            <a:xfrm>
              <a:off x="4068490" y="1348926"/>
              <a:ext cx="344170" cy="14604"/>
            </a:xfrm>
            <a:custGeom>
              <a:avLst/>
              <a:gdLst/>
              <a:ahLst/>
              <a:cxnLst/>
              <a:rect l="l" t="t" r="r" b="b"/>
              <a:pathLst>
                <a:path w="344170" h="14605">
                  <a:moveTo>
                    <a:pt x="326376" y="0"/>
                  </a:moveTo>
                  <a:lnTo>
                    <a:pt x="47432" y="0"/>
                  </a:lnTo>
                  <a:lnTo>
                    <a:pt x="0" y="14579"/>
                  </a:lnTo>
                  <a:lnTo>
                    <a:pt x="343707" y="14579"/>
                  </a:lnTo>
                  <a:lnTo>
                    <a:pt x="3263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89"/>
            <p:cNvSpPr/>
            <p:nvPr/>
          </p:nvSpPr>
          <p:spPr>
            <a:xfrm>
              <a:off x="4287634" y="1348937"/>
              <a:ext cx="1167130" cy="14604"/>
            </a:xfrm>
            <a:custGeom>
              <a:avLst/>
              <a:gdLst/>
              <a:ahLst/>
              <a:cxnLst/>
              <a:rect l="l" t="t" r="r" b="b"/>
              <a:pathLst>
                <a:path w="1167129" h="14605">
                  <a:moveTo>
                    <a:pt x="124561" y="14579"/>
                  </a:moveTo>
                  <a:lnTo>
                    <a:pt x="107226" y="0"/>
                  </a:lnTo>
                  <a:lnTo>
                    <a:pt x="0" y="0"/>
                  </a:lnTo>
                  <a:lnTo>
                    <a:pt x="863" y="685"/>
                  </a:lnTo>
                  <a:lnTo>
                    <a:pt x="17221" y="14579"/>
                  </a:lnTo>
                  <a:lnTo>
                    <a:pt x="124561" y="14579"/>
                  </a:lnTo>
                  <a:close/>
                </a:path>
                <a:path w="1167129" h="14605">
                  <a:moveTo>
                    <a:pt x="1166812" y="0"/>
                  </a:moveTo>
                  <a:lnTo>
                    <a:pt x="878852" y="0"/>
                  </a:lnTo>
                  <a:lnTo>
                    <a:pt x="872058" y="9296"/>
                  </a:lnTo>
                  <a:lnTo>
                    <a:pt x="868387" y="14579"/>
                  </a:lnTo>
                  <a:lnTo>
                    <a:pt x="1155915" y="14579"/>
                  </a:lnTo>
                  <a:lnTo>
                    <a:pt x="116681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0"/>
            <p:cNvSpPr/>
            <p:nvPr/>
          </p:nvSpPr>
          <p:spPr>
            <a:xfrm>
              <a:off x="7006500" y="1348926"/>
              <a:ext cx="2713355" cy="14604"/>
            </a:xfrm>
            <a:custGeom>
              <a:avLst/>
              <a:gdLst/>
              <a:ahLst/>
              <a:cxnLst/>
              <a:rect l="l" t="t" r="r" b="b"/>
              <a:pathLst>
                <a:path w="2713354" h="14605">
                  <a:moveTo>
                    <a:pt x="2713038" y="0"/>
                  </a:moveTo>
                  <a:lnTo>
                    <a:pt x="65115" y="0"/>
                  </a:lnTo>
                  <a:lnTo>
                    <a:pt x="0" y="14579"/>
                  </a:lnTo>
                  <a:lnTo>
                    <a:pt x="2713038" y="14579"/>
                  </a:lnTo>
                  <a:lnTo>
                    <a:pt x="271303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1"/>
            <p:cNvSpPr/>
            <p:nvPr/>
          </p:nvSpPr>
          <p:spPr>
            <a:xfrm>
              <a:off x="7434748" y="1348926"/>
              <a:ext cx="2285365" cy="14604"/>
            </a:xfrm>
            <a:custGeom>
              <a:avLst/>
              <a:gdLst/>
              <a:ahLst/>
              <a:cxnLst/>
              <a:rect l="l" t="t" r="r" b="b"/>
              <a:pathLst>
                <a:path w="2285365" h="14605">
                  <a:moveTo>
                    <a:pt x="2284789" y="0"/>
                  </a:moveTo>
                  <a:lnTo>
                    <a:pt x="49185" y="0"/>
                  </a:lnTo>
                  <a:lnTo>
                    <a:pt x="0" y="14579"/>
                  </a:lnTo>
                  <a:lnTo>
                    <a:pt x="2284789" y="14579"/>
                  </a:lnTo>
                  <a:lnTo>
                    <a:pt x="2284789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2"/>
            <p:cNvSpPr/>
            <p:nvPr/>
          </p:nvSpPr>
          <p:spPr>
            <a:xfrm>
              <a:off x="8682127" y="1348926"/>
              <a:ext cx="137160" cy="14604"/>
            </a:xfrm>
            <a:custGeom>
              <a:avLst/>
              <a:gdLst/>
              <a:ahLst/>
              <a:cxnLst/>
              <a:rect l="l" t="t" r="r" b="b"/>
              <a:pathLst>
                <a:path w="137159" h="14605">
                  <a:moveTo>
                    <a:pt x="131928" y="0"/>
                  </a:moveTo>
                  <a:lnTo>
                    <a:pt x="0" y="0"/>
                  </a:lnTo>
                  <a:lnTo>
                    <a:pt x="608" y="4063"/>
                  </a:lnTo>
                  <a:lnTo>
                    <a:pt x="3307" y="14579"/>
                  </a:lnTo>
                  <a:lnTo>
                    <a:pt x="136980" y="14579"/>
                  </a:lnTo>
                  <a:lnTo>
                    <a:pt x="135406" y="10847"/>
                  </a:lnTo>
                  <a:lnTo>
                    <a:pt x="131928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6734" y="3036743"/>
              <a:ext cx="2568790" cy="2794805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5302" y="308356"/>
            <a:ext cx="9275445" cy="1233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5302" y="1773047"/>
            <a:ext cx="9275445" cy="5087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04057" y="7169277"/>
            <a:ext cx="3297936" cy="385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5302" y="7169277"/>
            <a:ext cx="2370391" cy="385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20356" y="7169277"/>
            <a:ext cx="2370391" cy="385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ítulo 1">
            <a:extLst>
              <a:ext uri="{FF2B5EF4-FFF2-40B4-BE49-F238E27FC236}">
                <a16:creationId xmlns:a16="http://schemas.microsoft.com/office/drawing/2014/main" xmlns="" id="{32DE07FD-3611-4B0D-BBBC-94AACF02A3A2}"/>
              </a:ext>
            </a:extLst>
          </p:cNvPr>
          <p:cNvSpPr txBox="1">
            <a:spLocks/>
          </p:cNvSpPr>
          <p:nvPr/>
        </p:nvSpPr>
        <p:spPr>
          <a:xfrm>
            <a:off x="497237" y="1773242"/>
            <a:ext cx="8397402" cy="307570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Título do trabalho</a:t>
            </a:r>
          </a:p>
        </p:txBody>
      </p:sp>
      <p:sp>
        <p:nvSpPr>
          <p:cNvPr id="95" name="Subtítulo 2">
            <a:extLst>
              <a:ext uri="{FF2B5EF4-FFF2-40B4-BE49-F238E27FC236}">
                <a16:creationId xmlns:a16="http://schemas.microsoft.com/office/drawing/2014/main" xmlns="" id="{6F71D471-0863-48F7-A418-5B3E71941490}"/>
              </a:ext>
            </a:extLst>
          </p:cNvPr>
          <p:cNvSpPr txBox="1">
            <a:spLocks/>
          </p:cNvSpPr>
          <p:nvPr/>
        </p:nvSpPr>
        <p:spPr>
          <a:xfrm>
            <a:off x="1840727" y="4249394"/>
            <a:ext cx="7084169" cy="2335624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Nome do(s) autor(es) e sigla da instituição associada</a:t>
            </a:r>
          </a:p>
        </p:txBody>
      </p:sp>
      <p:sp>
        <p:nvSpPr>
          <p:cNvPr id="96" name="CaixaDeTexto 3">
            <a:extLst>
              <a:ext uri="{FF2B5EF4-FFF2-40B4-BE49-F238E27FC236}">
                <a16:creationId xmlns:a16="http://schemas.microsoft.com/office/drawing/2014/main" xmlns="" id="{55AF0CB9-4D27-40AA-8B74-E0D855E23A51}"/>
              </a:ext>
            </a:extLst>
          </p:cNvPr>
          <p:cNvSpPr txBox="1"/>
          <p:nvPr/>
        </p:nvSpPr>
        <p:spPr>
          <a:xfrm>
            <a:off x="4259695" y="486675"/>
            <a:ext cx="5538355" cy="31172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r"/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Área – Subárea</a:t>
            </a:r>
          </a:p>
        </p:txBody>
      </p:sp>
      <p:sp>
        <p:nvSpPr>
          <p:cNvPr id="97" name="CaixaDeTexto 6">
            <a:extLst>
              <a:ext uri="{FF2B5EF4-FFF2-40B4-BE49-F238E27FC236}">
                <a16:creationId xmlns:a16="http://schemas.microsoft.com/office/drawing/2014/main" xmlns="" id="{FCCD0AEB-0E5B-4172-A849-B071020198AC}"/>
              </a:ext>
            </a:extLst>
          </p:cNvPr>
          <p:cNvSpPr txBox="1"/>
          <p:nvPr/>
        </p:nvSpPr>
        <p:spPr>
          <a:xfrm>
            <a:off x="7402861" y="728796"/>
            <a:ext cx="2376053" cy="534854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ID 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XXX</a:t>
            </a:r>
            <a:endParaRPr lang="pt-B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147" y="427225"/>
            <a:ext cx="659603" cy="71763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6507" y="442094"/>
            <a:ext cx="1504400" cy="34979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252306" y="830177"/>
            <a:ext cx="1492885" cy="300355"/>
            <a:chOff x="1252306" y="830177"/>
            <a:chExt cx="1492885" cy="30035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2131" y="875814"/>
              <a:ext cx="993124" cy="25418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52306" y="830177"/>
              <a:ext cx="1492885" cy="8255"/>
            </a:xfrm>
            <a:custGeom>
              <a:avLst/>
              <a:gdLst/>
              <a:ahLst/>
              <a:cxnLst/>
              <a:rect l="l" t="t" r="r" b="b"/>
              <a:pathLst>
                <a:path w="1492885" h="8255">
                  <a:moveTo>
                    <a:pt x="1492794" y="0"/>
                  </a:moveTo>
                  <a:lnTo>
                    <a:pt x="0" y="0"/>
                  </a:lnTo>
                  <a:lnTo>
                    <a:pt x="0" y="8225"/>
                  </a:lnTo>
                  <a:lnTo>
                    <a:pt x="1492794" y="8225"/>
                  </a:lnTo>
                  <a:lnTo>
                    <a:pt x="1492794" y="0"/>
                  </a:lnTo>
                  <a:close/>
                </a:path>
              </a:pathLst>
            </a:custGeom>
            <a:solidFill>
              <a:srgbClr val="2747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277109" y="2940"/>
            <a:ext cx="7025640" cy="7703184"/>
            <a:chOff x="3277109" y="2940"/>
            <a:chExt cx="7025640" cy="7703184"/>
          </a:xfrm>
        </p:grpSpPr>
        <p:sp>
          <p:nvSpPr>
            <p:cNvPr id="8" name="object 8"/>
            <p:cNvSpPr/>
            <p:nvPr/>
          </p:nvSpPr>
          <p:spPr>
            <a:xfrm>
              <a:off x="10090249" y="2940"/>
              <a:ext cx="212090" cy="7703184"/>
            </a:xfrm>
            <a:custGeom>
              <a:avLst/>
              <a:gdLst/>
              <a:ahLst/>
              <a:cxnLst/>
              <a:rect l="l" t="t" r="r" b="b"/>
              <a:pathLst>
                <a:path w="212090" h="7703184">
                  <a:moveTo>
                    <a:pt x="212015" y="0"/>
                  </a:moveTo>
                  <a:lnTo>
                    <a:pt x="0" y="0"/>
                  </a:lnTo>
                  <a:lnTo>
                    <a:pt x="0" y="7702613"/>
                  </a:lnTo>
                  <a:lnTo>
                    <a:pt x="212015" y="770261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90249" y="5207215"/>
              <a:ext cx="212090" cy="441325"/>
            </a:xfrm>
            <a:custGeom>
              <a:avLst/>
              <a:gdLst/>
              <a:ahLst/>
              <a:cxnLst/>
              <a:rect l="l" t="t" r="r" b="b"/>
              <a:pathLst>
                <a:path w="212090" h="441325">
                  <a:moveTo>
                    <a:pt x="0" y="0"/>
                  </a:moveTo>
                  <a:lnTo>
                    <a:pt x="0" y="219381"/>
                  </a:lnTo>
                  <a:lnTo>
                    <a:pt x="5875" y="225338"/>
                  </a:lnTo>
                  <a:lnTo>
                    <a:pt x="76640" y="298052"/>
                  </a:lnTo>
                  <a:lnTo>
                    <a:pt x="146680" y="371320"/>
                  </a:lnTo>
                  <a:lnTo>
                    <a:pt x="212015" y="440880"/>
                  </a:lnTo>
                  <a:lnTo>
                    <a:pt x="212015" y="223328"/>
                  </a:lnTo>
                  <a:lnTo>
                    <a:pt x="147820" y="154396"/>
                  </a:lnTo>
                  <a:lnTo>
                    <a:pt x="78930" y="81702"/>
                  </a:lnTo>
                  <a:lnTo>
                    <a:pt x="9327" y="9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90249" y="2940"/>
              <a:ext cx="212090" cy="2003425"/>
            </a:xfrm>
            <a:custGeom>
              <a:avLst/>
              <a:gdLst/>
              <a:ahLst/>
              <a:cxnLst/>
              <a:rect l="l" t="t" r="r" b="b"/>
              <a:pathLst>
                <a:path w="212090" h="2003425">
                  <a:moveTo>
                    <a:pt x="212015" y="0"/>
                  </a:moveTo>
                  <a:lnTo>
                    <a:pt x="0" y="0"/>
                  </a:lnTo>
                  <a:lnTo>
                    <a:pt x="0" y="2003256"/>
                  </a:lnTo>
                  <a:lnTo>
                    <a:pt x="89801" y="1952261"/>
                  </a:lnTo>
                  <a:lnTo>
                    <a:pt x="174147" y="1902767"/>
                  </a:lnTo>
                  <a:lnTo>
                    <a:pt x="212015" y="188001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90249" y="3163314"/>
              <a:ext cx="212090" cy="1290955"/>
            </a:xfrm>
            <a:custGeom>
              <a:avLst/>
              <a:gdLst/>
              <a:ahLst/>
              <a:cxnLst/>
              <a:rect l="l" t="t" r="r" b="b"/>
              <a:pathLst>
                <a:path w="212090" h="1290954">
                  <a:moveTo>
                    <a:pt x="212015" y="0"/>
                  </a:moveTo>
                  <a:lnTo>
                    <a:pt x="119355" y="31052"/>
                  </a:lnTo>
                  <a:lnTo>
                    <a:pt x="0" y="69032"/>
                  </a:lnTo>
                  <a:lnTo>
                    <a:pt x="0" y="1267981"/>
                  </a:lnTo>
                  <a:lnTo>
                    <a:pt x="62468" y="1275650"/>
                  </a:lnTo>
                  <a:lnTo>
                    <a:pt x="113523" y="1281291"/>
                  </a:lnTo>
                  <a:lnTo>
                    <a:pt x="164696" y="1286416"/>
                  </a:lnTo>
                  <a:lnTo>
                    <a:pt x="212015" y="129066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090249" y="1882960"/>
              <a:ext cx="212090" cy="1143000"/>
            </a:xfrm>
            <a:custGeom>
              <a:avLst/>
              <a:gdLst/>
              <a:ahLst/>
              <a:cxnLst/>
              <a:rect l="l" t="t" r="r" b="b"/>
              <a:pathLst>
                <a:path w="212090" h="1143000">
                  <a:moveTo>
                    <a:pt x="212015" y="0"/>
                  </a:moveTo>
                  <a:lnTo>
                    <a:pt x="174147" y="22747"/>
                  </a:lnTo>
                  <a:lnTo>
                    <a:pt x="89801" y="72241"/>
                  </a:lnTo>
                  <a:lnTo>
                    <a:pt x="0" y="123236"/>
                  </a:lnTo>
                  <a:lnTo>
                    <a:pt x="0" y="966319"/>
                  </a:lnTo>
                  <a:lnTo>
                    <a:pt x="56999" y="1015263"/>
                  </a:lnTo>
                  <a:lnTo>
                    <a:pt x="96361" y="1048398"/>
                  </a:lnTo>
                  <a:lnTo>
                    <a:pt x="135980" y="1081251"/>
                  </a:lnTo>
                  <a:lnTo>
                    <a:pt x="175855" y="1113819"/>
                  </a:lnTo>
                  <a:lnTo>
                    <a:pt x="212015" y="1142911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90249" y="2720297"/>
              <a:ext cx="212090" cy="306070"/>
            </a:xfrm>
            <a:custGeom>
              <a:avLst/>
              <a:gdLst/>
              <a:ahLst/>
              <a:cxnLst/>
              <a:rect l="l" t="t" r="r" b="b"/>
              <a:pathLst>
                <a:path w="212090" h="306069">
                  <a:moveTo>
                    <a:pt x="0" y="0"/>
                  </a:moveTo>
                  <a:lnTo>
                    <a:pt x="0" y="128983"/>
                  </a:lnTo>
                  <a:lnTo>
                    <a:pt x="17897" y="144510"/>
                  </a:lnTo>
                  <a:lnTo>
                    <a:pt x="56999" y="177927"/>
                  </a:lnTo>
                  <a:lnTo>
                    <a:pt x="96361" y="211062"/>
                  </a:lnTo>
                  <a:lnTo>
                    <a:pt x="135980" y="243914"/>
                  </a:lnTo>
                  <a:lnTo>
                    <a:pt x="175855" y="276482"/>
                  </a:lnTo>
                  <a:lnTo>
                    <a:pt x="212015" y="305574"/>
                  </a:lnTo>
                  <a:lnTo>
                    <a:pt x="212015" y="194082"/>
                  </a:lnTo>
                  <a:lnTo>
                    <a:pt x="178202" y="164236"/>
                  </a:lnTo>
                  <a:lnTo>
                    <a:pt x="140680" y="130624"/>
                  </a:lnTo>
                  <a:lnTo>
                    <a:pt x="103417" y="96747"/>
                  </a:lnTo>
                  <a:lnTo>
                    <a:pt x="66416" y="62607"/>
                  </a:lnTo>
                  <a:lnTo>
                    <a:pt x="29678" y="28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90249" y="1744545"/>
              <a:ext cx="212090" cy="262255"/>
            </a:xfrm>
            <a:custGeom>
              <a:avLst/>
              <a:gdLst/>
              <a:ahLst/>
              <a:cxnLst/>
              <a:rect l="l" t="t" r="r" b="b"/>
              <a:pathLst>
                <a:path w="212090" h="262255">
                  <a:moveTo>
                    <a:pt x="212015" y="0"/>
                  </a:moveTo>
                  <a:lnTo>
                    <a:pt x="171951" y="23893"/>
                  </a:lnTo>
                  <a:lnTo>
                    <a:pt x="83155" y="75560"/>
                  </a:lnTo>
                  <a:lnTo>
                    <a:pt x="0" y="122391"/>
                  </a:lnTo>
                  <a:lnTo>
                    <a:pt x="0" y="261651"/>
                  </a:lnTo>
                  <a:lnTo>
                    <a:pt x="89801" y="210657"/>
                  </a:lnTo>
                  <a:lnTo>
                    <a:pt x="174147" y="161162"/>
                  </a:lnTo>
                  <a:lnTo>
                    <a:pt x="212015" y="13841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90249" y="2940"/>
              <a:ext cx="212090" cy="1864360"/>
            </a:xfrm>
            <a:custGeom>
              <a:avLst/>
              <a:gdLst/>
              <a:ahLst/>
              <a:cxnLst/>
              <a:rect l="l" t="t" r="r" b="b"/>
              <a:pathLst>
                <a:path w="212090" h="1864360">
                  <a:moveTo>
                    <a:pt x="212015" y="0"/>
                  </a:moveTo>
                  <a:lnTo>
                    <a:pt x="0" y="0"/>
                  </a:lnTo>
                  <a:lnTo>
                    <a:pt x="0" y="1863988"/>
                  </a:lnTo>
                  <a:lnTo>
                    <a:pt x="79315" y="1819361"/>
                  </a:lnTo>
                  <a:lnTo>
                    <a:pt x="166893" y="1768487"/>
                  </a:lnTo>
                  <a:lnTo>
                    <a:pt x="212015" y="174162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90249" y="2849280"/>
              <a:ext cx="212090" cy="383540"/>
            </a:xfrm>
            <a:custGeom>
              <a:avLst/>
              <a:gdLst/>
              <a:ahLst/>
              <a:cxnLst/>
              <a:rect l="l" t="t" r="r" b="b"/>
              <a:pathLst>
                <a:path w="212090" h="383539">
                  <a:moveTo>
                    <a:pt x="0" y="0"/>
                  </a:moveTo>
                  <a:lnTo>
                    <a:pt x="0" y="383066"/>
                  </a:lnTo>
                  <a:lnTo>
                    <a:pt x="119355" y="345086"/>
                  </a:lnTo>
                  <a:lnTo>
                    <a:pt x="212015" y="314034"/>
                  </a:lnTo>
                  <a:lnTo>
                    <a:pt x="212015" y="176591"/>
                  </a:lnTo>
                  <a:lnTo>
                    <a:pt x="175855" y="147499"/>
                  </a:lnTo>
                  <a:lnTo>
                    <a:pt x="135980" y="114931"/>
                  </a:lnTo>
                  <a:lnTo>
                    <a:pt x="96361" y="82078"/>
                  </a:lnTo>
                  <a:lnTo>
                    <a:pt x="56999" y="48943"/>
                  </a:lnTo>
                  <a:lnTo>
                    <a:pt x="17897" y="15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0249" y="3050099"/>
              <a:ext cx="212015" cy="18224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090249" y="4012412"/>
              <a:ext cx="212090" cy="347345"/>
            </a:xfrm>
            <a:custGeom>
              <a:avLst/>
              <a:gdLst/>
              <a:ahLst/>
              <a:cxnLst/>
              <a:rect l="l" t="t" r="r" b="b"/>
              <a:pathLst>
                <a:path w="212090" h="347345">
                  <a:moveTo>
                    <a:pt x="0" y="0"/>
                  </a:moveTo>
                  <a:lnTo>
                    <a:pt x="0" y="304467"/>
                  </a:lnTo>
                  <a:lnTo>
                    <a:pt x="212015" y="346908"/>
                  </a:lnTo>
                  <a:lnTo>
                    <a:pt x="212015" y="40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90249" y="5958166"/>
              <a:ext cx="212090" cy="1747520"/>
            </a:xfrm>
            <a:custGeom>
              <a:avLst/>
              <a:gdLst/>
              <a:ahLst/>
              <a:cxnLst/>
              <a:rect l="l" t="t" r="r" b="b"/>
              <a:pathLst>
                <a:path w="212090" h="1747520">
                  <a:moveTo>
                    <a:pt x="0" y="0"/>
                  </a:moveTo>
                  <a:lnTo>
                    <a:pt x="0" y="1747388"/>
                  </a:lnTo>
                  <a:lnTo>
                    <a:pt x="212015" y="1747388"/>
                  </a:lnTo>
                  <a:lnTo>
                    <a:pt x="212015" y="252079"/>
                  </a:lnTo>
                  <a:lnTo>
                    <a:pt x="178411" y="211200"/>
                  </a:lnTo>
                  <a:lnTo>
                    <a:pt x="114117" y="133967"/>
                  </a:lnTo>
                  <a:lnTo>
                    <a:pt x="49205" y="57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90249" y="6416460"/>
              <a:ext cx="212090" cy="1289685"/>
            </a:xfrm>
            <a:custGeom>
              <a:avLst/>
              <a:gdLst/>
              <a:ahLst/>
              <a:cxnLst/>
              <a:rect l="l" t="t" r="r" b="b"/>
              <a:pathLst>
                <a:path w="212090" h="1289684">
                  <a:moveTo>
                    <a:pt x="0" y="0"/>
                  </a:moveTo>
                  <a:lnTo>
                    <a:pt x="0" y="1289094"/>
                  </a:lnTo>
                  <a:lnTo>
                    <a:pt x="212015" y="1289094"/>
                  </a:lnTo>
                  <a:lnTo>
                    <a:pt x="212015" y="189309"/>
                  </a:lnTo>
                  <a:lnTo>
                    <a:pt x="102316" y="90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7109" y="7496747"/>
              <a:ext cx="7022465" cy="208915"/>
            </a:xfrm>
            <a:custGeom>
              <a:avLst/>
              <a:gdLst/>
              <a:ahLst/>
              <a:cxnLst/>
              <a:rect l="l" t="t" r="r" b="b"/>
              <a:pathLst>
                <a:path w="7022465" h="208915">
                  <a:moveTo>
                    <a:pt x="6813143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7021954" y="208807"/>
                  </a:lnTo>
                  <a:lnTo>
                    <a:pt x="681314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4321" y="7496747"/>
              <a:ext cx="436880" cy="208915"/>
            </a:xfrm>
            <a:custGeom>
              <a:avLst/>
              <a:gdLst/>
              <a:ahLst/>
              <a:cxnLst/>
              <a:rect l="l" t="t" r="r" b="b"/>
              <a:pathLst>
                <a:path w="436879" h="208915">
                  <a:moveTo>
                    <a:pt x="219085" y="0"/>
                  </a:moveTo>
                  <a:lnTo>
                    <a:pt x="0" y="0"/>
                  </a:lnTo>
                  <a:lnTo>
                    <a:pt x="9530" y="9327"/>
                  </a:lnTo>
                  <a:lnTo>
                    <a:pt x="81590" y="78930"/>
                  </a:lnTo>
                  <a:lnTo>
                    <a:pt x="154186" y="147820"/>
                  </a:lnTo>
                  <a:lnTo>
                    <a:pt x="219568" y="208807"/>
                  </a:lnTo>
                  <a:lnTo>
                    <a:pt x="436853" y="208807"/>
                  </a:lnTo>
                  <a:lnTo>
                    <a:pt x="370815" y="146680"/>
                  </a:lnTo>
                  <a:lnTo>
                    <a:pt x="297648" y="76640"/>
                  </a:lnTo>
                  <a:lnTo>
                    <a:pt x="225033" y="5875"/>
                  </a:lnTo>
                  <a:lnTo>
                    <a:pt x="219085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77109" y="7496747"/>
              <a:ext cx="2000885" cy="208915"/>
            </a:xfrm>
            <a:custGeom>
              <a:avLst/>
              <a:gdLst/>
              <a:ahLst/>
              <a:cxnLst/>
              <a:rect l="l" t="t" r="r" b="b"/>
              <a:pathLst>
                <a:path w="2000885" h="208915">
                  <a:moveTo>
                    <a:pt x="2000536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879392" y="208807"/>
                  </a:lnTo>
                  <a:lnTo>
                    <a:pt x="1900185" y="174146"/>
                  </a:lnTo>
                  <a:lnTo>
                    <a:pt x="1925026" y="132085"/>
                  </a:lnTo>
                  <a:lnTo>
                    <a:pt x="1949612" y="89800"/>
                  </a:lnTo>
                  <a:lnTo>
                    <a:pt x="1973939" y="47292"/>
                  </a:lnTo>
                  <a:lnTo>
                    <a:pt x="1998007" y="4561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34279" y="7496747"/>
              <a:ext cx="1287780" cy="208915"/>
            </a:xfrm>
            <a:custGeom>
              <a:avLst/>
              <a:gdLst/>
              <a:ahLst/>
              <a:cxnLst/>
              <a:rect l="l" t="t" r="r" b="b"/>
              <a:pathLst>
                <a:path w="1287779" h="208915">
                  <a:moveTo>
                    <a:pt x="1265176" y="0"/>
                  </a:moveTo>
                  <a:lnTo>
                    <a:pt x="67853" y="0"/>
                  </a:lnTo>
                  <a:lnTo>
                    <a:pt x="61076" y="21955"/>
                  </a:lnTo>
                  <a:lnTo>
                    <a:pt x="45651" y="70751"/>
                  </a:lnTo>
                  <a:lnTo>
                    <a:pt x="29924" y="119354"/>
                  </a:lnTo>
                  <a:lnTo>
                    <a:pt x="13897" y="167764"/>
                  </a:lnTo>
                  <a:lnTo>
                    <a:pt x="0" y="208807"/>
                  </a:lnTo>
                  <a:lnTo>
                    <a:pt x="1287541" y="208807"/>
                  </a:lnTo>
                  <a:lnTo>
                    <a:pt x="1283585" y="164695"/>
                  </a:lnTo>
                  <a:lnTo>
                    <a:pt x="1278468" y="113522"/>
                  </a:lnTo>
                  <a:lnTo>
                    <a:pt x="1272834" y="62467"/>
                  </a:lnTo>
                  <a:lnTo>
                    <a:pt x="1266687" y="11534"/>
                  </a:lnTo>
                  <a:lnTo>
                    <a:pt x="12651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56501" y="7496747"/>
              <a:ext cx="1137285" cy="208915"/>
            </a:xfrm>
            <a:custGeom>
              <a:avLst/>
              <a:gdLst/>
              <a:ahLst/>
              <a:cxnLst/>
              <a:rect l="l" t="t" r="r" b="b"/>
              <a:pathLst>
                <a:path w="1137285" h="208915">
                  <a:moveTo>
                    <a:pt x="963084" y="0"/>
                  </a:moveTo>
                  <a:lnTo>
                    <a:pt x="121143" y="0"/>
                  </a:lnTo>
                  <a:lnTo>
                    <a:pt x="118615" y="4561"/>
                  </a:lnTo>
                  <a:lnTo>
                    <a:pt x="94546" y="47292"/>
                  </a:lnTo>
                  <a:lnTo>
                    <a:pt x="70219" y="89800"/>
                  </a:lnTo>
                  <a:lnTo>
                    <a:pt x="45634" y="132085"/>
                  </a:lnTo>
                  <a:lnTo>
                    <a:pt x="20792" y="174146"/>
                  </a:lnTo>
                  <a:lnTo>
                    <a:pt x="0" y="208807"/>
                  </a:lnTo>
                  <a:lnTo>
                    <a:pt x="1136859" y="208807"/>
                  </a:lnTo>
                  <a:lnTo>
                    <a:pt x="1110383" y="175854"/>
                  </a:lnTo>
                  <a:lnTo>
                    <a:pt x="1077859" y="135979"/>
                  </a:lnTo>
                  <a:lnTo>
                    <a:pt x="1045051" y="96360"/>
                  </a:lnTo>
                  <a:lnTo>
                    <a:pt x="1011961" y="56999"/>
                  </a:lnTo>
                  <a:lnTo>
                    <a:pt x="978590" y="17896"/>
                  </a:lnTo>
                  <a:lnTo>
                    <a:pt x="96308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60704" y="7677582"/>
              <a:ext cx="75565" cy="28575"/>
            </a:xfrm>
            <a:custGeom>
              <a:avLst/>
              <a:gdLst/>
              <a:ahLst/>
              <a:cxnLst/>
              <a:rect l="l" t="t" r="r" b="b"/>
              <a:pathLst>
                <a:path w="75564" h="28575">
                  <a:moveTo>
                    <a:pt x="65393" y="0"/>
                  </a:moveTo>
                  <a:lnTo>
                    <a:pt x="0" y="27971"/>
                  </a:lnTo>
                  <a:lnTo>
                    <a:pt x="75510" y="27971"/>
                  </a:lnTo>
                  <a:lnTo>
                    <a:pt x="65393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90779" y="7496747"/>
              <a:ext cx="302895" cy="208915"/>
            </a:xfrm>
            <a:custGeom>
              <a:avLst/>
              <a:gdLst/>
              <a:ahLst/>
              <a:cxnLst/>
              <a:rect l="l" t="t" r="r" b="b"/>
              <a:pathLst>
                <a:path w="302895" h="208915">
                  <a:moveTo>
                    <a:pt x="128807" y="0"/>
                  </a:moveTo>
                  <a:lnTo>
                    <a:pt x="0" y="0"/>
                  </a:lnTo>
                  <a:lnTo>
                    <a:pt x="28166" y="29678"/>
                  </a:lnTo>
                  <a:lnTo>
                    <a:pt x="62521" y="66416"/>
                  </a:lnTo>
                  <a:lnTo>
                    <a:pt x="96615" y="103417"/>
                  </a:lnTo>
                  <a:lnTo>
                    <a:pt x="130445" y="140679"/>
                  </a:lnTo>
                  <a:lnTo>
                    <a:pt x="164012" y="178201"/>
                  </a:lnTo>
                  <a:lnTo>
                    <a:pt x="190990" y="208807"/>
                  </a:lnTo>
                  <a:lnTo>
                    <a:pt x="302581" y="208807"/>
                  </a:lnTo>
                  <a:lnTo>
                    <a:pt x="276105" y="175854"/>
                  </a:lnTo>
                  <a:lnTo>
                    <a:pt x="243581" y="135979"/>
                  </a:lnTo>
                  <a:lnTo>
                    <a:pt x="210774" y="96360"/>
                  </a:lnTo>
                  <a:lnTo>
                    <a:pt x="177684" y="56999"/>
                  </a:lnTo>
                  <a:lnTo>
                    <a:pt x="144312" y="17896"/>
                  </a:lnTo>
                  <a:lnTo>
                    <a:pt x="12880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18259" y="7496747"/>
              <a:ext cx="259715" cy="208915"/>
            </a:xfrm>
            <a:custGeom>
              <a:avLst/>
              <a:gdLst/>
              <a:ahLst/>
              <a:cxnLst/>
              <a:rect l="l" t="t" r="r" b="b"/>
              <a:pathLst>
                <a:path w="259714" h="208915">
                  <a:moveTo>
                    <a:pt x="259385" y="0"/>
                  </a:moveTo>
                  <a:lnTo>
                    <a:pt x="120314" y="0"/>
                  </a:lnTo>
                  <a:lnTo>
                    <a:pt x="98917" y="38392"/>
                  </a:lnTo>
                  <a:lnTo>
                    <a:pt x="73547" y="83155"/>
                  </a:lnTo>
                  <a:lnTo>
                    <a:pt x="47891" y="127674"/>
                  </a:lnTo>
                  <a:lnTo>
                    <a:pt x="21950" y="171950"/>
                  </a:lnTo>
                  <a:lnTo>
                    <a:pt x="0" y="208807"/>
                  </a:lnTo>
                  <a:lnTo>
                    <a:pt x="138242" y="208807"/>
                  </a:lnTo>
                  <a:lnTo>
                    <a:pt x="159035" y="174146"/>
                  </a:lnTo>
                  <a:lnTo>
                    <a:pt x="183876" y="132085"/>
                  </a:lnTo>
                  <a:lnTo>
                    <a:pt x="208461" y="89800"/>
                  </a:lnTo>
                  <a:lnTo>
                    <a:pt x="232789" y="47292"/>
                  </a:lnTo>
                  <a:lnTo>
                    <a:pt x="256857" y="4561"/>
                  </a:lnTo>
                  <a:lnTo>
                    <a:pt x="25938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7109" y="7496747"/>
              <a:ext cx="1861820" cy="208915"/>
            </a:xfrm>
            <a:custGeom>
              <a:avLst/>
              <a:gdLst/>
              <a:ahLst/>
              <a:cxnLst/>
              <a:rect l="l" t="t" r="r" b="b"/>
              <a:pathLst>
                <a:path w="1861820" h="208915">
                  <a:moveTo>
                    <a:pt x="1861457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741171" y="208807"/>
                  </a:lnTo>
                  <a:lnTo>
                    <a:pt x="1766084" y="166893"/>
                  </a:lnTo>
                  <a:lnTo>
                    <a:pt x="1791625" y="123222"/>
                  </a:lnTo>
                  <a:lnTo>
                    <a:pt x="1816889" y="79315"/>
                  </a:lnTo>
                  <a:lnTo>
                    <a:pt x="1841876" y="35171"/>
                  </a:lnTo>
                  <a:lnTo>
                    <a:pt x="186145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19586" y="7496747"/>
              <a:ext cx="382905" cy="208915"/>
            </a:xfrm>
            <a:custGeom>
              <a:avLst/>
              <a:gdLst/>
              <a:ahLst/>
              <a:cxnLst/>
              <a:rect l="l" t="t" r="r" b="b"/>
              <a:pathLst>
                <a:path w="382904" h="208915">
                  <a:moveTo>
                    <a:pt x="382546" y="0"/>
                  </a:moveTo>
                  <a:lnTo>
                    <a:pt x="0" y="0"/>
                  </a:lnTo>
                  <a:lnTo>
                    <a:pt x="15505" y="17896"/>
                  </a:lnTo>
                  <a:lnTo>
                    <a:pt x="48876" y="56999"/>
                  </a:lnTo>
                  <a:lnTo>
                    <a:pt x="81966" y="96360"/>
                  </a:lnTo>
                  <a:lnTo>
                    <a:pt x="114774" y="135979"/>
                  </a:lnTo>
                  <a:lnTo>
                    <a:pt x="147298" y="175854"/>
                  </a:lnTo>
                  <a:lnTo>
                    <a:pt x="173774" y="208807"/>
                  </a:lnTo>
                  <a:lnTo>
                    <a:pt x="314692" y="208807"/>
                  </a:lnTo>
                  <a:lnTo>
                    <a:pt x="328590" y="167764"/>
                  </a:lnTo>
                  <a:lnTo>
                    <a:pt x="344617" y="119354"/>
                  </a:lnTo>
                  <a:lnTo>
                    <a:pt x="360344" y="70751"/>
                  </a:lnTo>
                  <a:lnTo>
                    <a:pt x="375768" y="21955"/>
                  </a:lnTo>
                  <a:lnTo>
                    <a:pt x="38254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1203" y="7496747"/>
              <a:ext cx="180929" cy="2088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281140" y="7496747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5">
                  <a:moveTo>
                    <a:pt x="304052" y="0"/>
                  </a:moveTo>
                  <a:lnTo>
                    <a:pt x="0" y="0"/>
                  </a:lnTo>
                  <a:lnTo>
                    <a:pt x="10030" y="53941"/>
                  </a:lnTo>
                  <a:lnTo>
                    <a:pt x="19528" y="104304"/>
                  </a:lnTo>
                  <a:lnTo>
                    <a:pt x="29151" y="154668"/>
                  </a:lnTo>
                  <a:lnTo>
                    <a:pt x="39638" y="208807"/>
                  </a:lnTo>
                  <a:lnTo>
                    <a:pt x="345778" y="208807"/>
                  </a:lnTo>
                  <a:lnTo>
                    <a:pt x="341751" y="189133"/>
                  </a:lnTo>
                  <a:lnTo>
                    <a:pt x="331577" y="138889"/>
                  </a:lnTo>
                  <a:lnTo>
                    <a:pt x="321516" y="88644"/>
                  </a:lnTo>
                  <a:lnTo>
                    <a:pt x="311568" y="38399"/>
                  </a:lnTo>
                  <a:lnTo>
                    <a:pt x="30405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24252" y="7496747"/>
              <a:ext cx="1075055" cy="208915"/>
            </a:xfrm>
            <a:custGeom>
              <a:avLst/>
              <a:gdLst/>
              <a:ahLst/>
              <a:cxnLst/>
              <a:rect l="l" t="t" r="r" b="b"/>
              <a:pathLst>
                <a:path w="1075054" h="208915">
                  <a:moveTo>
                    <a:pt x="866000" y="0"/>
                  </a:moveTo>
                  <a:lnTo>
                    <a:pt x="0" y="0"/>
                  </a:lnTo>
                  <a:lnTo>
                    <a:pt x="19092" y="16517"/>
                  </a:lnTo>
                  <a:lnTo>
                    <a:pt x="95421" y="81738"/>
                  </a:lnTo>
                  <a:lnTo>
                    <a:pt x="172283" y="146342"/>
                  </a:lnTo>
                  <a:lnTo>
                    <a:pt x="247831" y="208807"/>
                  </a:lnTo>
                  <a:lnTo>
                    <a:pt x="1074810" y="208807"/>
                  </a:lnTo>
                  <a:lnTo>
                    <a:pt x="86600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681924" y="7496747"/>
              <a:ext cx="617220" cy="208915"/>
            </a:xfrm>
            <a:custGeom>
              <a:avLst/>
              <a:gdLst/>
              <a:ahLst/>
              <a:cxnLst/>
              <a:rect l="l" t="t" r="r" b="b"/>
              <a:pathLst>
                <a:path w="617220" h="208915">
                  <a:moveTo>
                    <a:pt x="408328" y="0"/>
                  </a:moveTo>
                  <a:lnTo>
                    <a:pt x="0" y="0"/>
                  </a:lnTo>
                  <a:lnTo>
                    <a:pt x="56422" y="64124"/>
                  </a:lnTo>
                  <a:lnTo>
                    <a:pt x="124350" y="140354"/>
                  </a:lnTo>
                  <a:lnTo>
                    <a:pt x="186145" y="208807"/>
                  </a:lnTo>
                  <a:lnTo>
                    <a:pt x="617139" y="208807"/>
                  </a:lnTo>
                  <a:lnTo>
                    <a:pt x="40832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-7" y="2940"/>
            <a:ext cx="10116820" cy="7703184"/>
            <a:chOff x="-7" y="2940"/>
            <a:chExt cx="10116820" cy="7703184"/>
          </a:xfrm>
        </p:grpSpPr>
        <p:sp>
          <p:nvSpPr>
            <p:cNvPr id="36" name="object 36"/>
            <p:cNvSpPr/>
            <p:nvPr/>
          </p:nvSpPr>
          <p:spPr>
            <a:xfrm>
              <a:off x="0" y="439372"/>
              <a:ext cx="212090" cy="5280660"/>
            </a:xfrm>
            <a:custGeom>
              <a:avLst/>
              <a:gdLst/>
              <a:ahLst/>
              <a:cxnLst/>
              <a:rect l="l" t="t" r="r" b="b"/>
              <a:pathLst>
                <a:path w="212090" h="5280660">
                  <a:moveTo>
                    <a:pt x="212015" y="0"/>
                  </a:moveTo>
                  <a:lnTo>
                    <a:pt x="0" y="0"/>
                  </a:lnTo>
                  <a:lnTo>
                    <a:pt x="0" y="5280425"/>
                  </a:lnTo>
                  <a:lnTo>
                    <a:pt x="212015" y="528042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3719262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5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000534"/>
                  </a:lnTo>
                  <a:lnTo>
                    <a:pt x="212015" y="200053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1274797"/>
              <a:ext cx="212090" cy="1289050"/>
            </a:xfrm>
            <a:custGeom>
              <a:avLst/>
              <a:gdLst/>
              <a:ahLst/>
              <a:cxnLst/>
              <a:rect l="l" t="t" r="r" b="b"/>
              <a:pathLst>
                <a:path w="212090" h="1289050">
                  <a:moveTo>
                    <a:pt x="0" y="0"/>
                  </a:moveTo>
                  <a:lnTo>
                    <a:pt x="0" y="1288919"/>
                  </a:lnTo>
                  <a:lnTo>
                    <a:pt x="92661" y="1257907"/>
                  </a:lnTo>
                  <a:lnTo>
                    <a:pt x="190060" y="1226754"/>
                  </a:lnTo>
                  <a:lnTo>
                    <a:pt x="212015" y="1219977"/>
                  </a:lnTo>
                  <a:lnTo>
                    <a:pt x="212015" y="22653"/>
                  </a:lnTo>
                  <a:lnTo>
                    <a:pt x="200479" y="21141"/>
                  </a:lnTo>
                  <a:lnTo>
                    <a:pt x="149546" y="14994"/>
                  </a:lnTo>
                  <a:lnTo>
                    <a:pt x="98491" y="9361"/>
                  </a:lnTo>
                  <a:lnTo>
                    <a:pt x="47318" y="4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0" y="2700969"/>
              <a:ext cx="212090" cy="1141730"/>
            </a:xfrm>
            <a:custGeom>
              <a:avLst/>
              <a:gdLst/>
              <a:ahLst/>
              <a:cxnLst/>
              <a:rect l="l" t="t" r="r" b="b"/>
              <a:pathLst>
                <a:path w="212090" h="1141729">
                  <a:moveTo>
                    <a:pt x="0" y="0"/>
                  </a:moveTo>
                  <a:lnTo>
                    <a:pt x="0" y="1141359"/>
                  </a:lnTo>
                  <a:lnTo>
                    <a:pt x="79928" y="1093802"/>
                  </a:lnTo>
                  <a:lnTo>
                    <a:pt x="164722" y="1044890"/>
                  </a:lnTo>
                  <a:lnTo>
                    <a:pt x="212015" y="1018293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0" y="2700969"/>
              <a:ext cx="212090" cy="305435"/>
            </a:xfrm>
            <a:custGeom>
              <a:avLst/>
              <a:gdLst/>
              <a:ahLst/>
              <a:cxnLst/>
              <a:rect l="l" t="t" r="r" b="b"/>
              <a:pathLst>
                <a:path w="212090" h="305435">
                  <a:moveTo>
                    <a:pt x="0" y="0"/>
                  </a:moveTo>
                  <a:lnTo>
                    <a:pt x="0" y="111340"/>
                  </a:lnTo>
                  <a:lnTo>
                    <a:pt x="33812" y="141145"/>
                  </a:lnTo>
                  <a:lnTo>
                    <a:pt x="71334" y="174713"/>
                  </a:lnTo>
                  <a:lnTo>
                    <a:pt x="108597" y="208544"/>
                  </a:lnTo>
                  <a:lnTo>
                    <a:pt x="145598" y="242637"/>
                  </a:lnTo>
                  <a:lnTo>
                    <a:pt x="182336" y="276992"/>
                  </a:lnTo>
                  <a:lnTo>
                    <a:pt x="212015" y="305160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0" y="371926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61298"/>
                  </a:lnTo>
                  <a:lnTo>
                    <a:pt x="84338" y="211496"/>
                  </a:lnTo>
                  <a:lnTo>
                    <a:pt x="173621" y="160469"/>
                  </a:lnTo>
                  <a:lnTo>
                    <a:pt x="212015" y="139072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385834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176843" y="19580"/>
                  </a:lnTo>
                  <a:lnTo>
                    <a:pt x="88791" y="69831"/>
                  </a:lnTo>
                  <a:lnTo>
                    <a:pt x="0" y="122197"/>
                  </a:lnTo>
                  <a:lnTo>
                    <a:pt x="0" y="1861456"/>
                  </a:lnTo>
                  <a:lnTo>
                    <a:pt x="212015" y="1861456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2494775"/>
              <a:ext cx="212090" cy="382905"/>
            </a:xfrm>
            <a:custGeom>
              <a:avLst/>
              <a:gdLst/>
              <a:ahLst/>
              <a:cxnLst/>
              <a:rect l="l" t="t" r="r" b="b"/>
              <a:pathLst>
                <a:path w="212090" h="382905">
                  <a:moveTo>
                    <a:pt x="212015" y="0"/>
                  </a:moveTo>
                  <a:lnTo>
                    <a:pt x="190060" y="6777"/>
                  </a:lnTo>
                  <a:lnTo>
                    <a:pt x="92661" y="37929"/>
                  </a:lnTo>
                  <a:lnTo>
                    <a:pt x="0" y="68941"/>
                  </a:lnTo>
                  <a:lnTo>
                    <a:pt x="0" y="206193"/>
                  </a:lnTo>
                  <a:lnTo>
                    <a:pt x="36160" y="235246"/>
                  </a:lnTo>
                  <a:lnTo>
                    <a:pt x="76035" y="267770"/>
                  </a:lnTo>
                  <a:lnTo>
                    <a:pt x="115654" y="300577"/>
                  </a:lnTo>
                  <a:lnTo>
                    <a:pt x="155016" y="333667"/>
                  </a:lnTo>
                  <a:lnTo>
                    <a:pt x="194119" y="367039"/>
                  </a:lnTo>
                  <a:lnTo>
                    <a:pt x="212015" y="38254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494775"/>
              <a:ext cx="212015" cy="18200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0" y="1369330"/>
              <a:ext cx="212090" cy="346710"/>
            </a:xfrm>
            <a:custGeom>
              <a:avLst/>
              <a:gdLst/>
              <a:ahLst/>
              <a:cxnLst/>
              <a:rect l="l" t="t" r="r" b="b"/>
              <a:pathLst>
                <a:path w="212090" h="346710">
                  <a:moveTo>
                    <a:pt x="0" y="0"/>
                  </a:moveTo>
                  <a:lnTo>
                    <a:pt x="0" y="306167"/>
                  </a:lnTo>
                  <a:lnTo>
                    <a:pt x="212015" y="346435"/>
                  </a:lnTo>
                  <a:lnTo>
                    <a:pt x="212015" y="42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" y="2940"/>
              <a:ext cx="2421255" cy="650875"/>
            </a:xfrm>
            <a:custGeom>
              <a:avLst/>
              <a:gdLst/>
              <a:ahLst/>
              <a:cxnLst/>
              <a:rect l="l" t="t" r="r" b="b"/>
              <a:pathLst>
                <a:path w="2421255" h="650875">
                  <a:moveTo>
                    <a:pt x="2420887" y="0"/>
                  </a:moveTo>
                  <a:lnTo>
                    <a:pt x="0" y="0"/>
                  </a:lnTo>
                  <a:lnTo>
                    <a:pt x="0" y="431210"/>
                  </a:lnTo>
                  <a:lnTo>
                    <a:pt x="209030" y="650403"/>
                  </a:lnTo>
                  <a:lnTo>
                    <a:pt x="209030" y="212013"/>
                  </a:lnTo>
                  <a:lnTo>
                    <a:pt x="2420887" y="212013"/>
                  </a:lnTo>
                  <a:lnTo>
                    <a:pt x="242088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" y="2940"/>
              <a:ext cx="363220" cy="354330"/>
            </a:xfrm>
            <a:custGeom>
              <a:avLst/>
              <a:gdLst/>
              <a:ahLst/>
              <a:cxnLst/>
              <a:rect l="l" t="t" r="r" b="b"/>
              <a:pathLst>
                <a:path w="363220" h="354330">
                  <a:moveTo>
                    <a:pt x="363014" y="0"/>
                  </a:moveTo>
                  <a:lnTo>
                    <a:pt x="145761" y="0"/>
                  </a:lnTo>
                  <a:lnTo>
                    <a:pt x="76922" y="64194"/>
                  </a:lnTo>
                  <a:lnTo>
                    <a:pt x="0" y="137245"/>
                  </a:lnTo>
                  <a:lnTo>
                    <a:pt x="0" y="354146"/>
                  </a:lnTo>
                  <a:lnTo>
                    <a:pt x="75711" y="277625"/>
                  </a:lnTo>
                  <a:lnTo>
                    <a:pt x="147767" y="206139"/>
                  </a:lnTo>
                  <a:lnTo>
                    <a:pt x="220382" y="135374"/>
                  </a:lnTo>
                  <a:lnTo>
                    <a:pt x="293550" y="65334"/>
                  </a:lnTo>
                  <a:lnTo>
                    <a:pt x="36301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01008" y="2940"/>
              <a:ext cx="2219960" cy="650875"/>
            </a:xfrm>
            <a:custGeom>
              <a:avLst/>
              <a:gdLst/>
              <a:ahLst/>
              <a:cxnLst/>
              <a:rect l="l" t="t" r="r" b="b"/>
              <a:pathLst>
                <a:path w="2219960" h="650875">
                  <a:moveTo>
                    <a:pt x="8026" y="634260"/>
                  </a:moveTo>
                  <a:lnTo>
                    <a:pt x="0" y="641987"/>
                  </a:lnTo>
                  <a:lnTo>
                    <a:pt x="8026" y="650403"/>
                  </a:lnTo>
                  <a:lnTo>
                    <a:pt x="8026" y="634260"/>
                  </a:lnTo>
                  <a:close/>
                </a:path>
                <a:path w="2219960" h="650875">
                  <a:moveTo>
                    <a:pt x="2219883" y="0"/>
                  </a:moveTo>
                  <a:lnTo>
                    <a:pt x="723401" y="0"/>
                  </a:lnTo>
                  <a:lnTo>
                    <a:pt x="643947" y="65671"/>
                  </a:lnTo>
                  <a:lnTo>
                    <a:pt x="567085" y="130275"/>
                  </a:lnTo>
                  <a:lnTo>
                    <a:pt x="471663" y="212013"/>
                  </a:lnTo>
                  <a:lnTo>
                    <a:pt x="2219883" y="212013"/>
                  </a:lnTo>
                  <a:lnTo>
                    <a:pt x="2219883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30343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5" h="212090">
                  <a:moveTo>
                    <a:pt x="1290548" y="0"/>
                  </a:moveTo>
                  <a:lnTo>
                    <a:pt x="189051" y="0"/>
                  </a:lnTo>
                  <a:lnTo>
                    <a:pt x="124351" y="71658"/>
                  </a:lnTo>
                  <a:lnTo>
                    <a:pt x="56422" y="147888"/>
                  </a:lnTo>
                  <a:lnTo>
                    <a:pt x="0" y="212013"/>
                  </a:lnTo>
                  <a:lnTo>
                    <a:pt x="1290548" y="212013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20891" y="2940"/>
              <a:ext cx="7695565" cy="212090"/>
            </a:xfrm>
            <a:custGeom>
              <a:avLst/>
              <a:gdLst/>
              <a:ahLst/>
              <a:cxnLst/>
              <a:rect l="l" t="t" r="r" b="b"/>
              <a:pathLst>
                <a:path w="7695565" h="212090">
                  <a:moveTo>
                    <a:pt x="7695364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7695364" y="212013"/>
                  </a:lnTo>
                  <a:lnTo>
                    <a:pt x="7695364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78762" y="2940"/>
              <a:ext cx="440690" cy="212090"/>
            </a:xfrm>
            <a:custGeom>
              <a:avLst/>
              <a:gdLst/>
              <a:ahLst/>
              <a:cxnLst/>
              <a:rect l="l" t="t" r="r" b="b"/>
              <a:pathLst>
                <a:path w="440689" h="212090">
                  <a:moveTo>
                    <a:pt x="440279" y="0"/>
                  </a:moveTo>
                  <a:lnTo>
                    <a:pt x="221195" y="0"/>
                  </a:lnTo>
                  <a:lnTo>
                    <a:pt x="215246" y="5875"/>
                  </a:lnTo>
                  <a:lnTo>
                    <a:pt x="142631" y="76640"/>
                  </a:lnTo>
                  <a:lnTo>
                    <a:pt x="69464" y="146680"/>
                  </a:lnTo>
                  <a:lnTo>
                    <a:pt x="0" y="212013"/>
                  </a:lnTo>
                  <a:lnTo>
                    <a:pt x="217255" y="212013"/>
                  </a:lnTo>
                  <a:lnTo>
                    <a:pt x="286093" y="147820"/>
                  </a:lnTo>
                  <a:lnTo>
                    <a:pt x="358688" y="78930"/>
                  </a:lnTo>
                  <a:lnTo>
                    <a:pt x="430749" y="9327"/>
                  </a:lnTo>
                  <a:lnTo>
                    <a:pt x="44027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15719" y="2940"/>
              <a:ext cx="2000885" cy="212090"/>
            </a:xfrm>
            <a:custGeom>
              <a:avLst/>
              <a:gdLst/>
              <a:ahLst/>
              <a:cxnLst/>
              <a:rect l="l" t="t" r="r" b="b"/>
              <a:pathLst>
                <a:path w="2000884" h="212090">
                  <a:moveTo>
                    <a:pt x="2000536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000536" y="212013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1256" y="2940"/>
              <a:ext cx="1289050" cy="212090"/>
            </a:xfrm>
            <a:custGeom>
              <a:avLst/>
              <a:gdLst/>
              <a:ahLst/>
              <a:cxnLst/>
              <a:rect l="l" t="t" r="r" b="b"/>
              <a:pathLst>
                <a:path w="1289050" h="212090">
                  <a:moveTo>
                    <a:pt x="1219974" y="0"/>
                  </a:moveTo>
                  <a:lnTo>
                    <a:pt x="22653" y="0"/>
                  </a:lnTo>
                  <a:lnTo>
                    <a:pt x="21141" y="11534"/>
                  </a:lnTo>
                  <a:lnTo>
                    <a:pt x="14994" y="62467"/>
                  </a:lnTo>
                  <a:lnTo>
                    <a:pt x="9361" y="113522"/>
                  </a:lnTo>
                  <a:lnTo>
                    <a:pt x="4243" y="164695"/>
                  </a:lnTo>
                  <a:lnTo>
                    <a:pt x="0" y="212013"/>
                  </a:lnTo>
                  <a:lnTo>
                    <a:pt x="1288914" y="212013"/>
                  </a:lnTo>
                  <a:lnTo>
                    <a:pt x="1273930" y="167764"/>
                  </a:lnTo>
                  <a:lnTo>
                    <a:pt x="1257903" y="119353"/>
                  </a:lnTo>
                  <a:lnTo>
                    <a:pt x="1242176" y="70750"/>
                  </a:lnTo>
                  <a:lnTo>
                    <a:pt x="1226752" y="21955"/>
                  </a:lnTo>
                  <a:lnTo>
                    <a:pt x="121997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97426" y="2940"/>
              <a:ext cx="1141730" cy="212090"/>
            </a:xfrm>
            <a:custGeom>
              <a:avLst/>
              <a:gdLst/>
              <a:ahLst/>
              <a:cxnLst/>
              <a:rect l="l" t="t" r="r" b="b"/>
              <a:pathLst>
                <a:path w="1141729" h="212090">
                  <a:moveTo>
                    <a:pt x="1018292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41360" y="212013"/>
                  </a:lnTo>
                  <a:lnTo>
                    <a:pt x="1118643" y="174146"/>
                  </a:lnTo>
                  <a:lnTo>
                    <a:pt x="1093802" y="132085"/>
                  </a:lnTo>
                  <a:lnTo>
                    <a:pt x="1069216" y="89800"/>
                  </a:lnTo>
                  <a:lnTo>
                    <a:pt x="1044889" y="47291"/>
                  </a:lnTo>
                  <a:lnTo>
                    <a:pt x="1020820" y="4560"/>
                  </a:lnTo>
                  <a:lnTo>
                    <a:pt x="1018292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55989" y="183776"/>
              <a:ext cx="83185" cy="31750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11276" y="0"/>
                  </a:moveTo>
                  <a:lnTo>
                    <a:pt x="0" y="31178"/>
                  </a:lnTo>
                  <a:lnTo>
                    <a:pt x="82763" y="31178"/>
                  </a:lnTo>
                  <a:lnTo>
                    <a:pt x="82275" y="30369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097426" y="2940"/>
              <a:ext cx="305435" cy="212090"/>
            </a:xfrm>
            <a:custGeom>
              <a:avLst/>
              <a:gdLst/>
              <a:ahLst/>
              <a:cxnLst/>
              <a:rect l="l" t="t" r="r" b="b"/>
              <a:pathLst>
                <a:path w="305434" h="212090">
                  <a:moveTo>
                    <a:pt x="305157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1340" y="212013"/>
                  </a:lnTo>
                  <a:lnTo>
                    <a:pt x="141145" y="178201"/>
                  </a:lnTo>
                  <a:lnTo>
                    <a:pt x="174712" y="140679"/>
                  </a:lnTo>
                  <a:lnTo>
                    <a:pt x="208542" y="103417"/>
                  </a:lnTo>
                  <a:lnTo>
                    <a:pt x="242636" y="66415"/>
                  </a:lnTo>
                  <a:lnTo>
                    <a:pt x="276991" y="29678"/>
                  </a:lnTo>
                  <a:lnTo>
                    <a:pt x="30515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115719" y="2940"/>
              <a:ext cx="261620" cy="212090"/>
            </a:xfrm>
            <a:custGeom>
              <a:avLst/>
              <a:gdLst/>
              <a:ahLst/>
              <a:cxnLst/>
              <a:rect l="l" t="t" r="r" b="b"/>
              <a:pathLst>
                <a:path w="261620" h="212090">
                  <a:moveTo>
                    <a:pt x="139072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61294" y="212013"/>
                  </a:lnTo>
                  <a:lnTo>
                    <a:pt x="237434" y="171950"/>
                  </a:lnTo>
                  <a:lnTo>
                    <a:pt x="211494" y="127674"/>
                  </a:lnTo>
                  <a:lnTo>
                    <a:pt x="185838" y="83155"/>
                  </a:lnTo>
                  <a:lnTo>
                    <a:pt x="160469" y="38392"/>
                  </a:lnTo>
                  <a:lnTo>
                    <a:pt x="1390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254797" y="2940"/>
              <a:ext cx="1861820" cy="212090"/>
            </a:xfrm>
            <a:custGeom>
              <a:avLst/>
              <a:gdLst/>
              <a:ahLst/>
              <a:cxnLst/>
              <a:rect l="l" t="t" r="r" b="b"/>
              <a:pathLst>
                <a:path w="1861820" h="212090">
                  <a:moveTo>
                    <a:pt x="1861458" y="0"/>
                  </a:moveTo>
                  <a:lnTo>
                    <a:pt x="0" y="0"/>
                  </a:lnTo>
                  <a:lnTo>
                    <a:pt x="19580" y="35170"/>
                  </a:lnTo>
                  <a:lnTo>
                    <a:pt x="44566" y="79314"/>
                  </a:lnTo>
                  <a:lnTo>
                    <a:pt x="69831" y="123222"/>
                  </a:lnTo>
                  <a:lnTo>
                    <a:pt x="95372" y="166893"/>
                  </a:lnTo>
                  <a:lnTo>
                    <a:pt x="122198" y="212013"/>
                  </a:lnTo>
                  <a:lnTo>
                    <a:pt x="1861458" y="212013"/>
                  </a:lnTo>
                  <a:lnTo>
                    <a:pt x="186145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891231" y="2940"/>
              <a:ext cx="382905" cy="212090"/>
            </a:xfrm>
            <a:custGeom>
              <a:avLst/>
              <a:gdLst/>
              <a:ahLst/>
              <a:cxnLst/>
              <a:rect l="l" t="t" r="r" b="b"/>
              <a:pathLst>
                <a:path w="382904" h="212090">
                  <a:moveTo>
                    <a:pt x="382544" y="0"/>
                  </a:moveTo>
                  <a:lnTo>
                    <a:pt x="0" y="0"/>
                  </a:lnTo>
                  <a:lnTo>
                    <a:pt x="6777" y="21955"/>
                  </a:lnTo>
                  <a:lnTo>
                    <a:pt x="22201" y="70750"/>
                  </a:lnTo>
                  <a:lnTo>
                    <a:pt x="37928" y="119353"/>
                  </a:lnTo>
                  <a:lnTo>
                    <a:pt x="53955" y="167764"/>
                  </a:lnTo>
                  <a:lnTo>
                    <a:pt x="68939" y="212013"/>
                  </a:lnTo>
                  <a:lnTo>
                    <a:pt x="206195" y="212013"/>
                  </a:lnTo>
                  <a:lnTo>
                    <a:pt x="235247" y="175853"/>
                  </a:lnTo>
                  <a:lnTo>
                    <a:pt x="267771" y="135979"/>
                  </a:lnTo>
                  <a:lnTo>
                    <a:pt x="300579" y="96359"/>
                  </a:lnTo>
                  <a:lnTo>
                    <a:pt x="333669" y="56997"/>
                  </a:lnTo>
                  <a:lnTo>
                    <a:pt x="367040" y="17894"/>
                  </a:lnTo>
                  <a:lnTo>
                    <a:pt x="38254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91231" y="2940"/>
              <a:ext cx="182002" cy="21201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765788" y="2940"/>
              <a:ext cx="346710" cy="212090"/>
            </a:xfrm>
            <a:custGeom>
              <a:avLst/>
              <a:gdLst/>
              <a:ahLst/>
              <a:cxnLst/>
              <a:rect l="l" t="t" r="r" b="b"/>
              <a:pathLst>
                <a:path w="346710" h="212090">
                  <a:moveTo>
                    <a:pt x="346435" y="0"/>
                  </a:moveTo>
                  <a:lnTo>
                    <a:pt x="42383" y="0"/>
                  </a:lnTo>
                  <a:lnTo>
                    <a:pt x="34866" y="38399"/>
                  </a:lnTo>
                  <a:lnTo>
                    <a:pt x="24918" y="88644"/>
                  </a:lnTo>
                  <a:lnTo>
                    <a:pt x="14857" y="138889"/>
                  </a:lnTo>
                  <a:lnTo>
                    <a:pt x="4684" y="189133"/>
                  </a:lnTo>
                  <a:lnTo>
                    <a:pt x="0" y="212013"/>
                  </a:lnTo>
                  <a:lnTo>
                    <a:pt x="306168" y="212013"/>
                  </a:lnTo>
                  <a:lnTo>
                    <a:pt x="307537" y="205031"/>
                  </a:lnTo>
                  <a:lnTo>
                    <a:pt x="317284" y="154667"/>
                  </a:lnTo>
                  <a:lnTo>
                    <a:pt x="326906" y="104304"/>
                  </a:lnTo>
                  <a:lnTo>
                    <a:pt x="336404" y="53941"/>
                  </a:lnTo>
                  <a:lnTo>
                    <a:pt x="346435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20891" y="2940"/>
              <a:ext cx="1748789" cy="212090"/>
            </a:xfrm>
            <a:custGeom>
              <a:avLst/>
              <a:gdLst/>
              <a:ahLst/>
              <a:cxnLst/>
              <a:rect l="l" t="t" r="r" b="b"/>
              <a:pathLst>
                <a:path w="1748789" h="212090">
                  <a:moveTo>
                    <a:pt x="1748219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496481" y="212013"/>
                  </a:lnTo>
                  <a:lnTo>
                    <a:pt x="1575935" y="146342"/>
                  </a:lnTo>
                  <a:lnTo>
                    <a:pt x="1652798" y="81738"/>
                  </a:lnTo>
                  <a:lnTo>
                    <a:pt x="1729126" y="16517"/>
                  </a:lnTo>
                  <a:lnTo>
                    <a:pt x="174821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20891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4" h="212090">
                  <a:moveTo>
                    <a:pt x="1290548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101498" y="212013"/>
                  </a:lnTo>
                  <a:lnTo>
                    <a:pt x="1166198" y="140354"/>
                  </a:lnTo>
                  <a:lnTo>
                    <a:pt x="1234126" y="64124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-7" y="4943371"/>
              <a:ext cx="212090" cy="2760345"/>
            </a:xfrm>
            <a:custGeom>
              <a:avLst/>
              <a:gdLst/>
              <a:ahLst/>
              <a:cxnLst/>
              <a:rect l="l" t="t" r="r" b="b"/>
              <a:pathLst>
                <a:path w="212090" h="2760345">
                  <a:moveTo>
                    <a:pt x="212015" y="0"/>
                  </a:moveTo>
                  <a:lnTo>
                    <a:pt x="0" y="0"/>
                  </a:lnTo>
                  <a:lnTo>
                    <a:pt x="0" y="2760163"/>
                  </a:lnTo>
                  <a:lnTo>
                    <a:pt x="212015" y="276016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-7" y="4943371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4">
                  <a:moveTo>
                    <a:pt x="212015" y="0"/>
                  </a:moveTo>
                  <a:lnTo>
                    <a:pt x="0" y="0"/>
                  </a:lnTo>
                  <a:lnTo>
                    <a:pt x="0" y="2000537"/>
                  </a:lnTo>
                  <a:lnTo>
                    <a:pt x="89801" y="1949612"/>
                  </a:lnTo>
                  <a:lnTo>
                    <a:pt x="174147" y="1900185"/>
                  </a:lnTo>
                  <a:lnTo>
                    <a:pt x="212015" y="187746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-7" y="6820841"/>
              <a:ext cx="212090" cy="883285"/>
            </a:xfrm>
            <a:custGeom>
              <a:avLst/>
              <a:gdLst/>
              <a:ahLst/>
              <a:cxnLst/>
              <a:rect l="l" t="t" r="r" b="b"/>
              <a:pathLst>
                <a:path w="212090" h="883284">
                  <a:moveTo>
                    <a:pt x="212015" y="0"/>
                  </a:moveTo>
                  <a:lnTo>
                    <a:pt x="174147" y="22716"/>
                  </a:lnTo>
                  <a:lnTo>
                    <a:pt x="89801" y="72143"/>
                  </a:lnTo>
                  <a:lnTo>
                    <a:pt x="0" y="123068"/>
                  </a:lnTo>
                  <a:lnTo>
                    <a:pt x="0" y="882694"/>
                  </a:lnTo>
                  <a:lnTo>
                    <a:pt x="212015" y="88269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-7" y="7657042"/>
              <a:ext cx="49530" cy="46990"/>
            </a:xfrm>
            <a:custGeom>
              <a:avLst/>
              <a:gdLst/>
              <a:ahLst/>
              <a:cxnLst/>
              <a:rect l="l" t="t" r="r" b="b"/>
              <a:pathLst>
                <a:path w="49530" h="46990">
                  <a:moveTo>
                    <a:pt x="0" y="0"/>
                  </a:moveTo>
                  <a:lnTo>
                    <a:pt x="0" y="46492"/>
                  </a:lnTo>
                  <a:lnTo>
                    <a:pt x="49274" y="46492"/>
                  </a:lnTo>
                  <a:lnTo>
                    <a:pt x="29678" y="28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-7" y="668261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71951" y="23860"/>
                  </a:lnTo>
                  <a:lnTo>
                    <a:pt x="83156" y="75458"/>
                  </a:lnTo>
                  <a:lnTo>
                    <a:pt x="0" y="122225"/>
                  </a:lnTo>
                  <a:lnTo>
                    <a:pt x="0" y="261296"/>
                  </a:lnTo>
                  <a:lnTo>
                    <a:pt x="89801" y="210372"/>
                  </a:lnTo>
                  <a:lnTo>
                    <a:pt x="174147" y="160944"/>
                  </a:lnTo>
                  <a:lnTo>
                    <a:pt x="212015" y="13822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-7" y="494337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0" y="0"/>
                  </a:lnTo>
                  <a:lnTo>
                    <a:pt x="0" y="1861459"/>
                  </a:lnTo>
                  <a:lnTo>
                    <a:pt x="79315" y="1816892"/>
                  </a:lnTo>
                  <a:lnTo>
                    <a:pt x="166894" y="1766087"/>
                  </a:lnTo>
                  <a:lnTo>
                    <a:pt x="212015" y="173925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0" y="7496484"/>
              <a:ext cx="5147310" cy="209550"/>
            </a:xfrm>
            <a:custGeom>
              <a:avLst/>
              <a:gdLst/>
              <a:ahLst/>
              <a:cxnLst/>
              <a:rect l="l" t="t" r="r" b="b"/>
              <a:pathLst>
                <a:path w="5147310" h="209550">
                  <a:moveTo>
                    <a:pt x="5147212" y="0"/>
                  </a:moveTo>
                  <a:lnTo>
                    <a:pt x="0" y="0"/>
                  </a:lnTo>
                  <a:lnTo>
                    <a:pt x="0" y="271"/>
                  </a:lnTo>
                  <a:lnTo>
                    <a:pt x="2931" y="209069"/>
                  </a:lnTo>
                  <a:lnTo>
                    <a:pt x="4890834" y="209069"/>
                  </a:lnTo>
                  <a:lnTo>
                    <a:pt x="51472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652069" y="7496484"/>
              <a:ext cx="437515" cy="209550"/>
            </a:xfrm>
            <a:custGeom>
              <a:avLst/>
              <a:gdLst/>
              <a:ahLst/>
              <a:cxnLst/>
              <a:rect l="l" t="t" r="r" b="b"/>
              <a:pathLst>
                <a:path w="437514" h="209550">
                  <a:moveTo>
                    <a:pt x="437273" y="0"/>
                  </a:moveTo>
                  <a:lnTo>
                    <a:pt x="220016" y="0"/>
                  </a:lnTo>
                  <a:lnTo>
                    <a:pt x="151176" y="64195"/>
                  </a:lnTo>
                  <a:lnTo>
                    <a:pt x="78580" y="133085"/>
                  </a:lnTo>
                  <a:lnTo>
                    <a:pt x="0" y="209069"/>
                  </a:lnTo>
                  <a:lnTo>
                    <a:pt x="219057" y="209069"/>
                  </a:lnTo>
                  <a:lnTo>
                    <a:pt x="294638" y="135375"/>
                  </a:lnTo>
                  <a:lnTo>
                    <a:pt x="367806" y="65335"/>
                  </a:lnTo>
                  <a:lnTo>
                    <a:pt x="437273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7928" y="7496484"/>
              <a:ext cx="1289050" cy="209550"/>
            </a:xfrm>
            <a:custGeom>
              <a:avLst/>
              <a:gdLst/>
              <a:ahLst/>
              <a:cxnLst/>
              <a:rect l="l" t="t" r="r" b="b"/>
              <a:pathLst>
                <a:path w="1289050" h="209550">
                  <a:moveTo>
                    <a:pt x="1288919" y="0"/>
                  </a:moveTo>
                  <a:lnTo>
                    <a:pt x="0" y="0"/>
                  </a:lnTo>
                  <a:lnTo>
                    <a:pt x="14984" y="44249"/>
                  </a:lnTo>
                  <a:lnTo>
                    <a:pt x="31012" y="92661"/>
                  </a:lnTo>
                  <a:lnTo>
                    <a:pt x="46739" y="141264"/>
                  </a:lnTo>
                  <a:lnTo>
                    <a:pt x="62164" y="190060"/>
                  </a:lnTo>
                  <a:lnTo>
                    <a:pt x="68032" y="209069"/>
                  </a:lnTo>
                  <a:lnTo>
                    <a:pt x="1266651" y="209069"/>
                  </a:lnTo>
                  <a:lnTo>
                    <a:pt x="1267777" y="200479"/>
                  </a:lnTo>
                  <a:lnTo>
                    <a:pt x="1273924" y="149546"/>
                  </a:lnTo>
                  <a:lnTo>
                    <a:pt x="1279557" y="98491"/>
                  </a:lnTo>
                  <a:lnTo>
                    <a:pt x="1284675" y="47318"/>
                  </a:lnTo>
                  <a:lnTo>
                    <a:pt x="128891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0" y="7496484"/>
              <a:ext cx="471170" cy="209550"/>
            </a:xfrm>
            <a:custGeom>
              <a:avLst/>
              <a:gdLst/>
              <a:ahLst/>
              <a:cxnLst/>
              <a:rect l="l" t="t" r="r" b="b"/>
              <a:pathLst>
                <a:path w="471170" h="209550">
                  <a:moveTo>
                    <a:pt x="470673" y="0"/>
                  </a:moveTo>
                  <a:lnTo>
                    <a:pt x="0" y="0"/>
                  </a:lnTo>
                  <a:lnTo>
                    <a:pt x="2931" y="209069"/>
                  </a:lnTo>
                  <a:lnTo>
                    <a:pt x="296875" y="209069"/>
                  </a:lnTo>
                  <a:lnTo>
                    <a:pt x="309828" y="194119"/>
                  </a:lnTo>
                  <a:lnTo>
                    <a:pt x="343199" y="155016"/>
                  </a:lnTo>
                  <a:lnTo>
                    <a:pt x="376289" y="115654"/>
                  </a:lnTo>
                  <a:lnTo>
                    <a:pt x="409097" y="76035"/>
                  </a:lnTo>
                  <a:lnTo>
                    <a:pt x="441621" y="36160"/>
                  </a:lnTo>
                  <a:lnTo>
                    <a:pt x="470673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8311" y="7496484"/>
              <a:ext cx="302895" cy="209550"/>
            </a:xfrm>
            <a:custGeom>
              <a:avLst/>
              <a:gdLst/>
              <a:ahLst/>
              <a:cxnLst/>
              <a:rect l="l" t="t" r="r" b="b"/>
              <a:pathLst>
                <a:path w="302895" h="209550">
                  <a:moveTo>
                    <a:pt x="302362" y="0"/>
                  </a:moveTo>
                  <a:lnTo>
                    <a:pt x="191024" y="0"/>
                  </a:lnTo>
                  <a:lnTo>
                    <a:pt x="161219" y="33812"/>
                  </a:lnTo>
                  <a:lnTo>
                    <a:pt x="127651" y="71334"/>
                  </a:lnTo>
                  <a:lnTo>
                    <a:pt x="93821" y="108597"/>
                  </a:lnTo>
                  <a:lnTo>
                    <a:pt x="59727" y="145598"/>
                  </a:lnTo>
                  <a:lnTo>
                    <a:pt x="25372" y="182336"/>
                  </a:lnTo>
                  <a:lnTo>
                    <a:pt x="0" y="209069"/>
                  </a:lnTo>
                  <a:lnTo>
                    <a:pt x="128564" y="209069"/>
                  </a:lnTo>
                  <a:lnTo>
                    <a:pt x="174888" y="155016"/>
                  </a:lnTo>
                  <a:lnTo>
                    <a:pt x="207978" y="115654"/>
                  </a:lnTo>
                  <a:lnTo>
                    <a:pt x="240786" y="76035"/>
                  </a:lnTo>
                  <a:lnTo>
                    <a:pt x="273310" y="36160"/>
                  </a:lnTo>
                  <a:lnTo>
                    <a:pt x="302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6875" y="7496484"/>
              <a:ext cx="379095" cy="209550"/>
            </a:xfrm>
            <a:custGeom>
              <a:avLst/>
              <a:gdLst/>
              <a:ahLst/>
              <a:cxnLst/>
              <a:rect l="l" t="t" r="r" b="b"/>
              <a:pathLst>
                <a:path w="379095" h="209550">
                  <a:moveTo>
                    <a:pt x="311053" y="0"/>
                  </a:moveTo>
                  <a:lnTo>
                    <a:pt x="173798" y="0"/>
                  </a:lnTo>
                  <a:lnTo>
                    <a:pt x="144746" y="36160"/>
                  </a:lnTo>
                  <a:lnTo>
                    <a:pt x="112222" y="76035"/>
                  </a:lnTo>
                  <a:lnTo>
                    <a:pt x="79414" y="115654"/>
                  </a:lnTo>
                  <a:lnTo>
                    <a:pt x="46324" y="155016"/>
                  </a:lnTo>
                  <a:lnTo>
                    <a:pt x="12953" y="194119"/>
                  </a:lnTo>
                  <a:lnTo>
                    <a:pt x="0" y="209069"/>
                  </a:lnTo>
                  <a:lnTo>
                    <a:pt x="379085" y="209069"/>
                  </a:lnTo>
                  <a:lnTo>
                    <a:pt x="373217" y="190060"/>
                  </a:lnTo>
                  <a:lnTo>
                    <a:pt x="357792" y="141264"/>
                  </a:lnTo>
                  <a:lnTo>
                    <a:pt x="342065" y="92661"/>
                  </a:lnTo>
                  <a:lnTo>
                    <a:pt x="326037" y="44249"/>
                  </a:lnTo>
                  <a:lnTo>
                    <a:pt x="31105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4869" y="7496484"/>
              <a:ext cx="181091" cy="209069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456419" y="7496484"/>
              <a:ext cx="346075" cy="209550"/>
            </a:xfrm>
            <a:custGeom>
              <a:avLst/>
              <a:gdLst/>
              <a:ahLst/>
              <a:cxnLst/>
              <a:rect l="l" t="t" r="r" b="b"/>
              <a:pathLst>
                <a:path w="346075" h="209550">
                  <a:moveTo>
                    <a:pt x="345896" y="0"/>
                  </a:moveTo>
                  <a:lnTo>
                    <a:pt x="39726" y="0"/>
                  </a:lnTo>
                  <a:lnTo>
                    <a:pt x="38357" y="6984"/>
                  </a:lnTo>
                  <a:lnTo>
                    <a:pt x="28610" y="57348"/>
                  </a:lnTo>
                  <a:lnTo>
                    <a:pt x="18987" y="107711"/>
                  </a:lnTo>
                  <a:lnTo>
                    <a:pt x="9489" y="158074"/>
                  </a:lnTo>
                  <a:lnTo>
                    <a:pt x="0" y="209069"/>
                  </a:lnTo>
                  <a:lnTo>
                    <a:pt x="304089" y="209069"/>
                  </a:lnTo>
                  <a:lnTo>
                    <a:pt x="311029" y="173615"/>
                  </a:lnTo>
                  <a:lnTo>
                    <a:pt x="320977" y="123370"/>
                  </a:lnTo>
                  <a:lnTo>
                    <a:pt x="331038" y="73125"/>
                  </a:lnTo>
                  <a:lnTo>
                    <a:pt x="341211" y="22881"/>
                  </a:lnTo>
                  <a:lnTo>
                    <a:pt x="34589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02395" y="7496484"/>
              <a:ext cx="1744980" cy="209550"/>
            </a:xfrm>
            <a:custGeom>
              <a:avLst/>
              <a:gdLst/>
              <a:ahLst/>
              <a:cxnLst/>
              <a:rect l="l" t="t" r="r" b="b"/>
              <a:pathLst>
                <a:path w="1744979" h="209550">
                  <a:moveTo>
                    <a:pt x="1744817" y="0"/>
                  </a:moveTo>
                  <a:lnTo>
                    <a:pt x="248334" y="0"/>
                  </a:lnTo>
                  <a:lnTo>
                    <a:pt x="168880" y="65671"/>
                  </a:lnTo>
                  <a:lnTo>
                    <a:pt x="92017" y="130275"/>
                  </a:lnTo>
                  <a:lnTo>
                    <a:pt x="0" y="209069"/>
                  </a:lnTo>
                  <a:lnTo>
                    <a:pt x="1488439" y="209069"/>
                  </a:lnTo>
                  <a:lnTo>
                    <a:pt x="1744817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59243" y="7496484"/>
              <a:ext cx="1288415" cy="209550"/>
            </a:xfrm>
            <a:custGeom>
              <a:avLst/>
              <a:gdLst/>
              <a:ahLst/>
              <a:cxnLst/>
              <a:rect l="l" t="t" r="r" b="b"/>
              <a:pathLst>
                <a:path w="1288414" h="209550">
                  <a:moveTo>
                    <a:pt x="1287968" y="0"/>
                  </a:moveTo>
                  <a:lnTo>
                    <a:pt x="186470" y="0"/>
                  </a:lnTo>
                  <a:lnTo>
                    <a:pt x="121770" y="71658"/>
                  </a:lnTo>
                  <a:lnTo>
                    <a:pt x="53842" y="147889"/>
                  </a:lnTo>
                  <a:lnTo>
                    <a:pt x="0" y="209069"/>
                  </a:lnTo>
                  <a:lnTo>
                    <a:pt x="1031591" y="209069"/>
                  </a:lnTo>
                  <a:lnTo>
                    <a:pt x="128796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721" y="1348926"/>
              <a:ext cx="9137015" cy="14604"/>
            </a:xfrm>
            <a:custGeom>
              <a:avLst/>
              <a:gdLst/>
              <a:ahLst/>
              <a:cxnLst/>
              <a:rect l="l" t="t" r="r" b="b"/>
              <a:pathLst>
                <a:path w="9137015" h="14605">
                  <a:moveTo>
                    <a:pt x="9136816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9136816" y="14579"/>
                  </a:lnTo>
                  <a:lnTo>
                    <a:pt x="9136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370931" y="1348926"/>
              <a:ext cx="189230" cy="14604"/>
            </a:xfrm>
            <a:custGeom>
              <a:avLst/>
              <a:gdLst/>
              <a:ahLst/>
              <a:cxnLst/>
              <a:rect l="l" t="t" r="r" b="b"/>
              <a:pathLst>
                <a:path w="189229" h="14605">
                  <a:moveTo>
                    <a:pt x="189146" y="0"/>
                  </a:moveTo>
                  <a:lnTo>
                    <a:pt x="38465" y="0"/>
                  </a:lnTo>
                  <a:lnTo>
                    <a:pt x="26445" y="5763"/>
                  </a:lnTo>
                  <a:lnTo>
                    <a:pt x="0" y="14579"/>
                  </a:lnTo>
                  <a:lnTo>
                    <a:pt x="131849" y="14579"/>
                  </a:lnTo>
                  <a:lnTo>
                    <a:pt x="189146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721" y="1348926"/>
              <a:ext cx="2668905" cy="14604"/>
            </a:xfrm>
            <a:custGeom>
              <a:avLst/>
              <a:gdLst/>
              <a:ahLst/>
              <a:cxnLst/>
              <a:rect l="l" t="t" r="r" b="b"/>
              <a:pathLst>
                <a:path w="2668904" h="14605">
                  <a:moveTo>
                    <a:pt x="2637294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668911" y="14579"/>
                  </a:lnTo>
                  <a:lnTo>
                    <a:pt x="2652287" y="6798"/>
                  </a:lnTo>
                  <a:lnTo>
                    <a:pt x="2637294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394867" y="1348926"/>
              <a:ext cx="1162050" cy="14604"/>
            </a:xfrm>
            <a:custGeom>
              <a:avLst/>
              <a:gdLst/>
              <a:ahLst/>
              <a:cxnLst/>
              <a:rect l="l" t="t" r="r" b="b"/>
              <a:pathLst>
                <a:path w="1162050" h="14605">
                  <a:moveTo>
                    <a:pt x="1161988" y="0"/>
                  </a:moveTo>
                  <a:lnTo>
                    <a:pt x="0" y="0"/>
                  </a:lnTo>
                  <a:lnTo>
                    <a:pt x="17330" y="14579"/>
                  </a:lnTo>
                  <a:lnTo>
                    <a:pt x="1155137" y="14579"/>
                  </a:lnTo>
                  <a:lnTo>
                    <a:pt x="11619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220016" y="1348926"/>
              <a:ext cx="895985" cy="14604"/>
            </a:xfrm>
            <a:custGeom>
              <a:avLst/>
              <a:gdLst/>
              <a:ahLst/>
              <a:cxnLst/>
              <a:rect l="l" t="t" r="r" b="b"/>
              <a:pathLst>
                <a:path w="895985" h="14605">
                  <a:moveTo>
                    <a:pt x="895906" y="0"/>
                  </a:moveTo>
                  <a:lnTo>
                    <a:pt x="0" y="0"/>
                  </a:lnTo>
                  <a:lnTo>
                    <a:pt x="14992" y="6798"/>
                  </a:lnTo>
                  <a:lnTo>
                    <a:pt x="31616" y="14579"/>
                  </a:lnTo>
                  <a:lnTo>
                    <a:pt x="848474" y="14579"/>
                  </a:lnTo>
                  <a:lnTo>
                    <a:pt x="89590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948077" y="1348926"/>
              <a:ext cx="168275" cy="14604"/>
            </a:xfrm>
            <a:custGeom>
              <a:avLst/>
              <a:gdLst/>
              <a:ahLst/>
              <a:cxnLst/>
              <a:rect l="l" t="t" r="r" b="b"/>
              <a:pathLst>
                <a:path w="168275" h="14605">
                  <a:moveTo>
                    <a:pt x="167845" y="0"/>
                  </a:moveTo>
                  <a:lnTo>
                    <a:pt x="52174" y="0"/>
                  </a:lnTo>
                  <a:lnTo>
                    <a:pt x="0" y="14579"/>
                  </a:lnTo>
                  <a:lnTo>
                    <a:pt x="120412" y="14579"/>
                  </a:lnTo>
                  <a:lnTo>
                    <a:pt x="167845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088826" y="1348926"/>
              <a:ext cx="163195" cy="14604"/>
            </a:xfrm>
            <a:custGeom>
              <a:avLst/>
              <a:gdLst/>
              <a:ahLst/>
              <a:cxnLst/>
              <a:rect l="l" t="t" r="r" b="b"/>
              <a:pathLst>
                <a:path w="163195" h="14605">
                  <a:moveTo>
                    <a:pt x="131189" y="0"/>
                  </a:moveTo>
                  <a:lnTo>
                    <a:pt x="0" y="0"/>
                  </a:lnTo>
                  <a:lnTo>
                    <a:pt x="24980" y="11463"/>
                  </a:lnTo>
                  <a:lnTo>
                    <a:pt x="31532" y="14579"/>
                  </a:lnTo>
                  <a:lnTo>
                    <a:pt x="162806" y="14579"/>
                  </a:lnTo>
                  <a:lnTo>
                    <a:pt x="146182" y="6798"/>
                  </a:lnTo>
                  <a:lnTo>
                    <a:pt x="131189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721" y="1348926"/>
              <a:ext cx="2538095" cy="14604"/>
            </a:xfrm>
            <a:custGeom>
              <a:avLst/>
              <a:gdLst/>
              <a:ahLst/>
              <a:cxnLst/>
              <a:rect l="l" t="t" r="r" b="b"/>
              <a:pathLst>
                <a:path w="2538095" h="14605">
                  <a:moveTo>
                    <a:pt x="2506138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537610" y="14579"/>
                  </a:lnTo>
                  <a:lnTo>
                    <a:pt x="2527504" y="9792"/>
                  </a:lnTo>
                  <a:lnTo>
                    <a:pt x="25061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068490" y="1348926"/>
              <a:ext cx="344170" cy="14604"/>
            </a:xfrm>
            <a:custGeom>
              <a:avLst/>
              <a:gdLst/>
              <a:ahLst/>
              <a:cxnLst/>
              <a:rect l="l" t="t" r="r" b="b"/>
              <a:pathLst>
                <a:path w="344170" h="14605">
                  <a:moveTo>
                    <a:pt x="326376" y="0"/>
                  </a:moveTo>
                  <a:lnTo>
                    <a:pt x="47432" y="0"/>
                  </a:lnTo>
                  <a:lnTo>
                    <a:pt x="0" y="14579"/>
                  </a:lnTo>
                  <a:lnTo>
                    <a:pt x="343707" y="14579"/>
                  </a:lnTo>
                  <a:lnTo>
                    <a:pt x="3263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87634" y="1348937"/>
              <a:ext cx="1167130" cy="14604"/>
            </a:xfrm>
            <a:custGeom>
              <a:avLst/>
              <a:gdLst/>
              <a:ahLst/>
              <a:cxnLst/>
              <a:rect l="l" t="t" r="r" b="b"/>
              <a:pathLst>
                <a:path w="1167129" h="14605">
                  <a:moveTo>
                    <a:pt x="124561" y="14579"/>
                  </a:moveTo>
                  <a:lnTo>
                    <a:pt x="107226" y="0"/>
                  </a:lnTo>
                  <a:lnTo>
                    <a:pt x="0" y="0"/>
                  </a:lnTo>
                  <a:lnTo>
                    <a:pt x="863" y="685"/>
                  </a:lnTo>
                  <a:lnTo>
                    <a:pt x="17221" y="14579"/>
                  </a:lnTo>
                  <a:lnTo>
                    <a:pt x="124561" y="14579"/>
                  </a:lnTo>
                  <a:close/>
                </a:path>
                <a:path w="1167129" h="14605">
                  <a:moveTo>
                    <a:pt x="1166812" y="0"/>
                  </a:moveTo>
                  <a:lnTo>
                    <a:pt x="878852" y="0"/>
                  </a:lnTo>
                  <a:lnTo>
                    <a:pt x="872058" y="9296"/>
                  </a:lnTo>
                  <a:lnTo>
                    <a:pt x="868387" y="14579"/>
                  </a:lnTo>
                  <a:lnTo>
                    <a:pt x="1155915" y="14579"/>
                  </a:lnTo>
                  <a:lnTo>
                    <a:pt x="116681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006500" y="1348926"/>
              <a:ext cx="2713355" cy="14604"/>
            </a:xfrm>
            <a:custGeom>
              <a:avLst/>
              <a:gdLst/>
              <a:ahLst/>
              <a:cxnLst/>
              <a:rect l="l" t="t" r="r" b="b"/>
              <a:pathLst>
                <a:path w="2713354" h="14605">
                  <a:moveTo>
                    <a:pt x="2713038" y="0"/>
                  </a:moveTo>
                  <a:lnTo>
                    <a:pt x="65115" y="0"/>
                  </a:lnTo>
                  <a:lnTo>
                    <a:pt x="0" y="14579"/>
                  </a:lnTo>
                  <a:lnTo>
                    <a:pt x="2713038" y="14579"/>
                  </a:lnTo>
                  <a:lnTo>
                    <a:pt x="271303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434748" y="1348926"/>
              <a:ext cx="2285365" cy="14604"/>
            </a:xfrm>
            <a:custGeom>
              <a:avLst/>
              <a:gdLst/>
              <a:ahLst/>
              <a:cxnLst/>
              <a:rect l="l" t="t" r="r" b="b"/>
              <a:pathLst>
                <a:path w="2285365" h="14605">
                  <a:moveTo>
                    <a:pt x="2284789" y="0"/>
                  </a:moveTo>
                  <a:lnTo>
                    <a:pt x="49185" y="0"/>
                  </a:lnTo>
                  <a:lnTo>
                    <a:pt x="0" y="14579"/>
                  </a:lnTo>
                  <a:lnTo>
                    <a:pt x="2284789" y="14579"/>
                  </a:lnTo>
                  <a:lnTo>
                    <a:pt x="2284789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82127" y="1348926"/>
              <a:ext cx="137160" cy="14604"/>
            </a:xfrm>
            <a:custGeom>
              <a:avLst/>
              <a:gdLst/>
              <a:ahLst/>
              <a:cxnLst/>
              <a:rect l="l" t="t" r="r" b="b"/>
              <a:pathLst>
                <a:path w="137159" h="14605">
                  <a:moveTo>
                    <a:pt x="131928" y="0"/>
                  </a:moveTo>
                  <a:lnTo>
                    <a:pt x="0" y="0"/>
                  </a:lnTo>
                  <a:lnTo>
                    <a:pt x="608" y="4063"/>
                  </a:lnTo>
                  <a:lnTo>
                    <a:pt x="3307" y="14579"/>
                  </a:lnTo>
                  <a:lnTo>
                    <a:pt x="136980" y="14579"/>
                  </a:lnTo>
                  <a:lnTo>
                    <a:pt x="135406" y="10847"/>
                  </a:lnTo>
                  <a:lnTo>
                    <a:pt x="131928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6734" y="3036743"/>
              <a:ext cx="2568790" cy="2794805"/>
            </a:xfrm>
            <a:prstGeom prst="rect">
              <a:avLst/>
            </a:prstGeom>
          </p:spPr>
        </p:pic>
      </p:grpSp>
      <p:sp>
        <p:nvSpPr>
          <p:cNvPr id="98" name="Título 1">
            <a:extLst>
              <a:ext uri="{FF2B5EF4-FFF2-40B4-BE49-F238E27FC236}">
                <a16:creationId xmlns:a16="http://schemas.microsoft.com/office/drawing/2014/main" xmlns="" id="{6DC9CB1F-8A80-4888-8114-28D1509B2175}"/>
              </a:ext>
            </a:extLst>
          </p:cNvPr>
          <p:cNvSpPr txBox="1">
            <a:spLocks/>
          </p:cNvSpPr>
          <p:nvPr/>
        </p:nvSpPr>
        <p:spPr>
          <a:xfrm>
            <a:off x="563957" y="1820854"/>
            <a:ext cx="8280671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Sub-título</a:t>
            </a:r>
            <a:endParaRPr lang="pt-BR" dirty="0"/>
          </a:p>
        </p:txBody>
      </p:sp>
      <p:sp>
        <p:nvSpPr>
          <p:cNvPr id="99" name="Espaço Reservado para Conteúdo 2">
            <a:extLst>
              <a:ext uri="{FF2B5EF4-FFF2-40B4-BE49-F238E27FC236}">
                <a16:creationId xmlns:a16="http://schemas.microsoft.com/office/drawing/2014/main" xmlns="" id="{D491E768-F803-40D7-B99E-2A4BFF1662FA}"/>
              </a:ext>
            </a:extLst>
          </p:cNvPr>
          <p:cNvSpPr txBox="1">
            <a:spLocks/>
          </p:cNvSpPr>
          <p:nvPr/>
        </p:nvSpPr>
        <p:spPr>
          <a:xfrm>
            <a:off x="656078" y="2896271"/>
            <a:ext cx="8280669" cy="4057547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Texto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/>
              <a:t>Item 1</a:t>
            </a:r>
          </a:p>
          <a:p>
            <a:pPr marL="1257300" lvl="1" indent="-571500"/>
            <a:r>
              <a:rPr lang="pt-BR"/>
              <a:t>Item 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391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147" y="427225"/>
            <a:ext cx="659603" cy="71763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6507" y="442094"/>
            <a:ext cx="1504400" cy="34979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252306" y="830177"/>
            <a:ext cx="1492885" cy="300355"/>
            <a:chOff x="1252306" y="830177"/>
            <a:chExt cx="1492885" cy="30035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2131" y="875814"/>
              <a:ext cx="993124" cy="25418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52306" y="830177"/>
              <a:ext cx="1492885" cy="8255"/>
            </a:xfrm>
            <a:custGeom>
              <a:avLst/>
              <a:gdLst/>
              <a:ahLst/>
              <a:cxnLst/>
              <a:rect l="l" t="t" r="r" b="b"/>
              <a:pathLst>
                <a:path w="1492885" h="8255">
                  <a:moveTo>
                    <a:pt x="1492794" y="0"/>
                  </a:moveTo>
                  <a:lnTo>
                    <a:pt x="0" y="0"/>
                  </a:lnTo>
                  <a:lnTo>
                    <a:pt x="0" y="8225"/>
                  </a:lnTo>
                  <a:lnTo>
                    <a:pt x="1492794" y="8225"/>
                  </a:lnTo>
                  <a:lnTo>
                    <a:pt x="1492794" y="0"/>
                  </a:lnTo>
                  <a:close/>
                </a:path>
              </a:pathLst>
            </a:custGeom>
            <a:solidFill>
              <a:srgbClr val="2747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277109" y="2940"/>
            <a:ext cx="7025640" cy="7703184"/>
            <a:chOff x="3277109" y="2940"/>
            <a:chExt cx="7025640" cy="7703184"/>
          </a:xfrm>
        </p:grpSpPr>
        <p:sp>
          <p:nvSpPr>
            <p:cNvPr id="8" name="object 8"/>
            <p:cNvSpPr/>
            <p:nvPr/>
          </p:nvSpPr>
          <p:spPr>
            <a:xfrm>
              <a:off x="10090249" y="2940"/>
              <a:ext cx="212090" cy="7703184"/>
            </a:xfrm>
            <a:custGeom>
              <a:avLst/>
              <a:gdLst/>
              <a:ahLst/>
              <a:cxnLst/>
              <a:rect l="l" t="t" r="r" b="b"/>
              <a:pathLst>
                <a:path w="212090" h="7703184">
                  <a:moveTo>
                    <a:pt x="212015" y="0"/>
                  </a:moveTo>
                  <a:lnTo>
                    <a:pt x="0" y="0"/>
                  </a:lnTo>
                  <a:lnTo>
                    <a:pt x="0" y="7702613"/>
                  </a:lnTo>
                  <a:lnTo>
                    <a:pt x="212015" y="770261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90249" y="5207215"/>
              <a:ext cx="212090" cy="441325"/>
            </a:xfrm>
            <a:custGeom>
              <a:avLst/>
              <a:gdLst/>
              <a:ahLst/>
              <a:cxnLst/>
              <a:rect l="l" t="t" r="r" b="b"/>
              <a:pathLst>
                <a:path w="212090" h="441325">
                  <a:moveTo>
                    <a:pt x="0" y="0"/>
                  </a:moveTo>
                  <a:lnTo>
                    <a:pt x="0" y="219381"/>
                  </a:lnTo>
                  <a:lnTo>
                    <a:pt x="5875" y="225338"/>
                  </a:lnTo>
                  <a:lnTo>
                    <a:pt x="76640" y="298052"/>
                  </a:lnTo>
                  <a:lnTo>
                    <a:pt x="146680" y="371320"/>
                  </a:lnTo>
                  <a:lnTo>
                    <a:pt x="212015" y="440880"/>
                  </a:lnTo>
                  <a:lnTo>
                    <a:pt x="212015" y="223328"/>
                  </a:lnTo>
                  <a:lnTo>
                    <a:pt x="147820" y="154396"/>
                  </a:lnTo>
                  <a:lnTo>
                    <a:pt x="78930" y="81702"/>
                  </a:lnTo>
                  <a:lnTo>
                    <a:pt x="9327" y="9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90249" y="2940"/>
              <a:ext cx="212090" cy="2003425"/>
            </a:xfrm>
            <a:custGeom>
              <a:avLst/>
              <a:gdLst/>
              <a:ahLst/>
              <a:cxnLst/>
              <a:rect l="l" t="t" r="r" b="b"/>
              <a:pathLst>
                <a:path w="212090" h="2003425">
                  <a:moveTo>
                    <a:pt x="212015" y="0"/>
                  </a:moveTo>
                  <a:lnTo>
                    <a:pt x="0" y="0"/>
                  </a:lnTo>
                  <a:lnTo>
                    <a:pt x="0" y="2003256"/>
                  </a:lnTo>
                  <a:lnTo>
                    <a:pt x="89801" y="1952261"/>
                  </a:lnTo>
                  <a:lnTo>
                    <a:pt x="174147" y="1902767"/>
                  </a:lnTo>
                  <a:lnTo>
                    <a:pt x="212015" y="188001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90249" y="3163314"/>
              <a:ext cx="212090" cy="1290955"/>
            </a:xfrm>
            <a:custGeom>
              <a:avLst/>
              <a:gdLst/>
              <a:ahLst/>
              <a:cxnLst/>
              <a:rect l="l" t="t" r="r" b="b"/>
              <a:pathLst>
                <a:path w="212090" h="1290954">
                  <a:moveTo>
                    <a:pt x="212015" y="0"/>
                  </a:moveTo>
                  <a:lnTo>
                    <a:pt x="119355" y="31052"/>
                  </a:lnTo>
                  <a:lnTo>
                    <a:pt x="0" y="69032"/>
                  </a:lnTo>
                  <a:lnTo>
                    <a:pt x="0" y="1267981"/>
                  </a:lnTo>
                  <a:lnTo>
                    <a:pt x="62468" y="1275650"/>
                  </a:lnTo>
                  <a:lnTo>
                    <a:pt x="113523" y="1281291"/>
                  </a:lnTo>
                  <a:lnTo>
                    <a:pt x="164696" y="1286416"/>
                  </a:lnTo>
                  <a:lnTo>
                    <a:pt x="212015" y="129066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090249" y="1882960"/>
              <a:ext cx="212090" cy="1143000"/>
            </a:xfrm>
            <a:custGeom>
              <a:avLst/>
              <a:gdLst/>
              <a:ahLst/>
              <a:cxnLst/>
              <a:rect l="l" t="t" r="r" b="b"/>
              <a:pathLst>
                <a:path w="212090" h="1143000">
                  <a:moveTo>
                    <a:pt x="212015" y="0"/>
                  </a:moveTo>
                  <a:lnTo>
                    <a:pt x="174147" y="22747"/>
                  </a:lnTo>
                  <a:lnTo>
                    <a:pt x="89801" y="72241"/>
                  </a:lnTo>
                  <a:lnTo>
                    <a:pt x="0" y="123236"/>
                  </a:lnTo>
                  <a:lnTo>
                    <a:pt x="0" y="966319"/>
                  </a:lnTo>
                  <a:lnTo>
                    <a:pt x="56999" y="1015263"/>
                  </a:lnTo>
                  <a:lnTo>
                    <a:pt x="96361" y="1048398"/>
                  </a:lnTo>
                  <a:lnTo>
                    <a:pt x="135980" y="1081251"/>
                  </a:lnTo>
                  <a:lnTo>
                    <a:pt x="175855" y="1113819"/>
                  </a:lnTo>
                  <a:lnTo>
                    <a:pt x="212015" y="1142911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90249" y="2720297"/>
              <a:ext cx="212090" cy="306070"/>
            </a:xfrm>
            <a:custGeom>
              <a:avLst/>
              <a:gdLst/>
              <a:ahLst/>
              <a:cxnLst/>
              <a:rect l="l" t="t" r="r" b="b"/>
              <a:pathLst>
                <a:path w="212090" h="306069">
                  <a:moveTo>
                    <a:pt x="0" y="0"/>
                  </a:moveTo>
                  <a:lnTo>
                    <a:pt x="0" y="128983"/>
                  </a:lnTo>
                  <a:lnTo>
                    <a:pt x="17897" y="144510"/>
                  </a:lnTo>
                  <a:lnTo>
                    <a:pt x="56999" y="177927"/>
                  </a:lnTo>
                  <a:lnTo>
                    <a:pt x="96361" y="211062"/>
                  </a:lnTo>
                  <a:lnTo>
                    <a:pt x="135980" y="243914"/>
                  </a:lnTo>
                  <a:lnTo>
                    <a:pt x="175855" y="276482"/>
                  </a:lnTo>
                  <a:lnTo>
                    <a:pt x="212015" y="305574"/>
                  </a:lnTo>
                  <a:lnTo>
                    <a:pt x="212015" y="194082"/>
                  </a:lnTo>
                  <a:lnTo>
                    <a:pt x="178202" y="164236"/>
                  </a:lnTo>
                  <a:lnTo>
                    <a:pt x="140680" y="130624"/>
                  </a:lnTo>
                  <a:lnTo>
                    <a:pt x="103417" y="96747"/>
                  </a:lnTo>
                  <a:lnTo>
                    <a:pt x="66416" y="62607"/>
                  </a:lnTo>
                  <a:lnTo>
                    <a:pt x="29678" y="28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90249" y="1744545"/>
              <a:ext cx="212090" cy="262255"/>
            </a:xfrm>
            <a:custGeom>
              <a:avLst/>
              <a:gdLst/>
              <a:ahLst/>
              <a:cxnLst/>
              <a:rect l="l" t="t" r="r" b="b"/>
              <a:pathLst>
                <a:path w="212090" h="262255">
                  <a:moveTo>
                    <a:pt x="212015" y="0"/>
                  </a:moveTo>
                  <a:lnTo>
                    <a:pt x="171951" y="23893"/>
                  </a:lnTo>
                  <a:lnTo>
                    <a:pt x="83155" y="75560"/>
                  </a:lnTo>
                  <a:lnTo>
                    <a:pt x="0" y="122391"/>
                  </a:lnTo>
                  <a:lnTo>
                    <a:pt x="0" y="261651"/>
                  </a:lnTo>
                  <a:lnTo>
                    <a:pt x="89801" y="210657"/>
                  </a:lnTo>
                  <a:lnTo>
                    <a:pt x="174147" y="161162"/>
                  </a:lnTo>
                  <a:lnTo>
                    <a:pt x="212015" y="13841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90249" y="2940"/>
              <a:ext cx="212090" cy="1864360"/>
            </a:xfrm>
            <a:custGeom>
              <a:avLst/>
              <a:gdLst/>
              <a:ahLst/>
              <a:cxnLst/>
              <a:rect l="l" t="t" r="r" b="b"/>
              <a:pathLst>
                <a:path w="212090" h="1864360">
                  <a:moveTo>
                    <a:pt x="212015" y="0"/>
                  </a:moveTo>
                  <a:lnTo>
                    <a:pt x="0" y="0"/>
                  </a:lnTo>
                  <a:lnTo>
                    <a:pt x="0" y="1863988"/>
                  </a:lnTo>
                  <a:lnTo>
                    <a:pt x="79315" y="1819361"/>
                  </a:lnTo>
                  <a:lnTo>
                    <a:pt x="166893" y="1768487"/>
                  </a:lnTo>
                  <a:lnTo>
                    <a:pt x="212015" y="174162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90249" y="2849280"/>
              <a:ext cx="212090" cy="383540"/>
            </a:xfrm>
            <a:custGeom>
              <a:avLst/>
              <a:gdLst/>
              <a:ahLst/>
              <a:cxnLst/>
              <a:rect l="l" t="t" r="r" b="b"/>
              <a:pathLst>
                <a:path w="212090" h="383539">
                  <a:moveTo>
                    <a:pt x="0" y="0"/>
                  </a:moveTo>
                  <a:lnTo>
                    <a:pt x="0" y="383066"/>
                  </a:lnTo>
                  <a:lnTo>
                    <a:pt x="119355" y="345086"/>
                  </a:lnTo>
                  <a:lnTo>
                    <a:pt x="212015" y="314034"/>
                  </a:lnTo>
                  <a:lnTo>
                    <a:pt x="212015" y="176591"/>
                  </a:lnTo>
                  <a:lnTo>
                    <a:pt x="175855" y="147499"/>
                  </a:lnTo>
                  <a:lnTo>
                    <a:pt x="135980" y="114931"/>
                  </a:lnTo>
                  <a:lnTo>
                    <a:pt x="96361" y="82078"/>
                  </a:lnTo>
                  <a:lnTo>
                    <a:pt x="56999" y="48943"/>
                  </a:lnTo>
                  <a:lnTo>
                    <a:pt x="17897" y="15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0249" y="3050099"/>
              <a:ext cx="212015" cy="18224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090249" y="4012412"/>
              <a:ext cx="212090" cy="347345"/>
            </a:xfrm>
            <a:custGeom>
              <a:avLst/>
              <a:gdLst/>
              <a:ahLst/>
              <a:cxnLst/>
              <a:rect l="l" t="t" r="r" b="b"/>
              <a:pathLst>
                <a:path w="212090" h="347345">
                  <a:moveTo>
                    <a:pt x="0" y="0"/>
                  </a:moveTo>
                  <a:lnTo>
                    <a:pt x="0" y="304467"/>
                  </a:lnTo>
                  <a:lnTo>
                    <a:pt x="212015" y="346908"/>
                  </a:lnTo>
                  <a:lnTo>
                    <a:pt x="212015" y="40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90249" y="5958166"/>
              <a:ext cx="212090" cy="1747520"/>
            </a:xfrm>
            <a:custGeom>
              <a:avLst/>
              <a:gdLst/>
              <a:ahLst/>
              <a:cxnLst/>
              <a:rect l="l" t="t" r="r" b="b"/>
              <a:pathLst>
                <a:path w="212090" h="1747520">
                  <a:moveTo>
                    <a:pt x="0" y="0"/>
                  </a:moveTo>
                  <a:lnTo>
                    <a:pt x="0" y="1747388"/>
                  </a:lnTo>
                  <a:lnTo>
                    <a:pt x="212015" y="1747388"/>
                  </a:lnTo>
                  <a:lnTo>
                    <a:pt x="212015" y="252079"/>
                  </a:lnTo>
                  <a:lnTo>
                    <a:pt x="178411" y="211200"/>
                  </a:lnTo>
                  <a:lnTo>
                    <a:pt x="114117" y="133967"/>
                  </a:lnTo>
                  <a:lnTo>
                    <a:pt x="49205" y="57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90249" y="6416460"/>
              <a:ext cx="212090" cy="1289685"/>
            </a:xfrm>
            <a:custGeom>
              <a:avLst/>
              <a:gdLst/>
              <a:ahLst/>
              <a:cxnLst/>
              <a:rect l="l" t="t" r="r" b="b"/>
              <a:pathLst>
                <a:path w="212090" h="1289684">
                  <a:moveTo>
                    <a:pt x="0" y="0"/>
                  </a:moveTo>
                  <a:lnTo>
                    <a:pt x="0" y="1289094"/>
                  </a:lnTo>
                  <a:lnTo>
                    <a:pt x="212015" y="1289094"/>
                  </a:lnTo>
                  <a:lnTo>
                    <a:pt x="212015" y="189309"/>
                  </a:lnTo>
                  <a:lnTo>
                    <a:pt x="102316" y="90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7109" y="7496747"/>
              <a:ext cx="7022465" cy="208915"/>
            </a:xfrm>
            <a:custGeom>
              <a:avLst/>
              <a:gdLst/>
              <a:ahLst/>
              <a:cxnLst/>
              <a:rect l="l" t="t" r="r" b="b"/>
              <a:pathLst>
                <a:path w="7022465" h="208915">
                  <a:moveTo>
                    <a:pt x="6813143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7021954" y="208807"/>
                  </a:lnTo>
                  <a:lnTo>
                    <a:pt x="681314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4321" y="7496747"/>
              <a:ext cx="436880" cy="208915"/>
            </a:xfrm>
            <a:custGeom>
              <a:avLst/>
              <a:gdLst/>
              <a:ahLst/>
              <a:cxnLst/>
              <a:rect l="l" t="t" r="r" b="b"/>
              <a:pathLst>
                <a:path w="436879" h="208915">
                  <a:moveTo>
                    <a:pt x="219085" y="0"/>
                  </a:moveTo>
                  <a:lnTo>
                    <a:pt x="0" y="0"/>
                  </a:lnTo>
                  <a:lnTo>
                    <a:pt x="9530" y="9327"/>
                  </a:lnTo>
                  <a:lnTo>
                    <a:pt x="81590" y="78930"/>
                  </a:lnTo>
                  <a:lnTo>
                    <a:pt x="154186" y="147820"/>
                  </a:lnTo>
                  <a:lnTo>
                    <a:pt x="219568" y="208807"/>
                  </a:lnTo>
                  <a:lnTo>
                    <a:pt x="436853" y="208807"/>
                  </a:lnTo>
                  <a:lnTo>
                    <a:pt x="370815" y="146680"/>
                  </a:lnTo>
                  <a:lnTo>
                    <a:pt x="297648" y="76640"/>
                  </a:lnTo>
                  <a:lnTo>
                    <a:pt x="225033" y="5875"/>
                  </a:lnTo>
                  <a:lnTo>
                    <a:pt x="219085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77109" y="7496747"/>
              <a:ext cx="2000885" cy="208915"/>
            </a:xfrm>
            <a:custGeom>
              <a:avLst/>
              <a:gdLst/>
              <a:ahLst/>
              <a:cxnLst/>
              <a:rect l="l" t="t" r="r" b="b"/>
              <a:pathLst>
                <a:path w="2000885" h="208915">
                  <a:moveTo>
                    <a:pt x="2000536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879392" y="208807"/>
                  </a:lnTo>
                  <a:lnTo>
                    <a:pt x="1900185" y="174146"/>
                  </a:lnTo>
                  <a:lnTo>
                    <a:pt x="1925026" y="132085"/>
                  </a:lnTo>
                  <a:lnTo>
                    <a:pt x="1949612" y="89800"/>
                  </a:lnTo>
                  <a:lnTo>
                    <a:pt x="1973939" y="47292"/>
                  </a:lnTo>
                  <a:lnTo>
                    <a:pt x="1998007" y="4561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34279" y="7496747"/>
              <a:ext cx="1287780" cy="208915"/>
            </a:xfrm>
            <a:custGeom>
              <a:avLst/>
              <a:gdLst/>
              <a:ahLst/>
              <a:cxnLst/>
              <a:rect l="l" t="t" r="r" b="b"/>
              <a:pathLst>
                <a:path w="1287779" h="208915">
                  <a:moveTo>
                    <a:pt x="1265176" y="0"/>
                  </a:moveTo>
                  <a:lnTo>
                    <a:pt x="67853" y="0"/>
                  </a:lnTo>
                  <a:lnTo>
                    <a:pt x="61076" y="21955"/>
                  </a:lnTo>
                  <a:lnTo>
                    <a:pt x="45651" y="70751"/>
                  </a:lnTo>
                  <a:lnTo>
                    <a:pt x="29924" y="119354"/>
                  </a:lnTo>
                  <a:lnTo>
                    <a:pt x="13897" y="167764"/>
                  </a:lnTo>
                  <a:lnTo>
                    <a:pt x="0" y="208807"/>
                  </a:lnTo>
                  <a:lnTo>
                    <a:pt x="1287541" y="208807"/>
                  </a:lnTo>
                  <a:lnTo>
                    <a:pt x="1283585" y="164695"/>
                  </a:lnTo>
                  <a:lnTo>
                    <a:pt x="1278468" y="113522"/>
                  </a:lnTo>
                  <a:lnTo>
                    <a:pt x="1272834" y="62467"/>
                  </a:lnTo>
                  <a:lnTo>
                    <a:pt x="1266687" y="11534"/>
                  </a:lnTo>
                  <a:lnTo>
                    <a:pt x="12651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56501" y="7496747"/>
              <a:ext cx="1137285" cy="208915"/>
            </a:xfrm>
            <a:custGeom>
              <a:avLst/>
              <a:gdLst/>
              <a:ahLst/>
              <a:cxnLst/>
              <a:rect l="l" t="t" r="r" b="b"/>
              <a:pathLst>
                <a:path w="1137285" h="208915">
                  <a:moveTo>
                    <a:pt x="963084" y="0"/>
                  </a:moveTo>
                  <a:lnTo>
                    <a:pt x="121143" y="0"/>
                  </a:lnTo>
                  <a:lnTo>
                    <a:pt x="118615" y="4561"/>
                  </a:lnTo>
                  <a:lnTo>
                    <a:pt x="94546" y="47292"/>
                  </a:lnTo>
                  <a:lnTo>
                    <a:pt x="70219" y="89800"/>
                  </a:lnTo>
                  <a:lnTo>
                    <a:pt x="45634" y="132085"/>
                  </a:lnTo>
                  <a:lnTo>
                    <a:pt x="20792" y="174146"/>
                  </a:lnTo>
                  <a:lnTo>
                    <a:pt x="0" y="208807"/>
                  </a:lnTo>
                  <a:lnTo>
                    <a:pt x="1136859" y="208807"/>
                  </a:lnTo>
                  <a:lnTo>
                    <a:pt x="1110383" y="175854"/>
                  </a:lnTo>
                  <a:lnTo>
                    <a:pt x="1077859" y="135979"/>
                  </a:lnTo>
                  <a:lnTo>
                    <a:pt x="1045051" y="96360"/>
                  </a:lnTo>
                  <a:lnTo>
                    <a:pt x="1011961" y="56999"/>
                  </a:lnTo>
                  <a:lnTo>
                    <a:pt x="978590" y="17896"/>
                  </a:lnTo>
                  <a:lnTo>
                    <a:pt x="96308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60704" y="7677582"/>
              <a:ext cx="75565" cy="28575"/>
            </a:xfrm>
            <a:custGeom>
              <a:avLst/>
              <a:gdLst/>
              <a:ahLst/>
              <a:cxnLst/>
              <a:rect l="l" t="t" r="r" b="b"/>
              <a:pathLst>
                <a:path w="75564" h="28575">
                  <a:moveTo>
                    <a:pt x="65393" y="0"/>
                  </a:moveTo>
                  <a:lnTo>
                    <a:pt x="0" y="27971"/>
                  </a:lnTo>
                  <a:lnTo>
                    <a:pt x="75510" y="27971"/>
                  </a:lnTo>
                  <a:lnTo>
                    <a:pt x="65393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90779" y="7496747"/>
              <a:ext cx="302895" cy="208915"/>
            </a:xfrm>
            <a:custGeom>
              <a:avLst/>
              <a:gdLst/>
              <a:ahLst/>
              <a:cxnLst/>
              <a:rect l="l" t="t" r="r" b="b"/>
              <a:pathLst>
                <a:path w="302895" h="208915">
                  <a:moveTo>
                    <a:pt x="128807" y="0"/>
                  </a:moveTo>
                  <a:lnTo>
                    <a:pt x="0" y="0"/>
                  </a:lnTo>
                  <a:lnTo>
                    <a:pt x="28166" y="29678"/>
                  </a:lnTo>
                  <a:lnTo>
                    <a:pt x="62521" y="66416"/>
                  </a:lnTo>
                  <a:lnTo>
                    <a:pt x="96615" y="103417"/>
                  </a:lnTo>
                  <a:lnTo>
                    <a:pt x="130445" y="140679"/>
                  </a:lnTo>
                  <a:lnTo>
                    <a:pt x="164012" y="178201"/>
                  </a:lnTo>
                  <a:lnTo>
                    <a:pt x="190990" y="208807"/>
                  </a:lnTo>
                  <a:lnTo>
                    <a:pt x="302581" y="208807"/>
                  </a:lnTo>
                  <a:lnTo>
                    <a:pt x="276105" y="175854"/>
                  </a:lnTo>
                  <a:lnTo>
                    <a:pt x="243581" y="135979"/>
                  </a:lnTo>
                  <a:lnTo>
                    <a:pt x="210774" y="96360"/>
                  </a:lnTo>
                  <a:lnTo>
                    <a:pt x="177684" y="56999"/>
                  </a:lnTo>
                  <a:lnTo>
                    <a:pt x="144312" y="17896"/>
                  </a:lnTo>
                  <a:lnTo>
                    <a:pt x="12880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18259" y="7496747"/>
              <a:ext cx="259715" cy="208915"/>
            </a:xfrm>
            <a:custGeom>
              <a:avLst/>
              <a:gdLst/>
              <a:ahLst/>
              <a:cxnLst/>
              <a:rect l="l" t="t" r="r" b="b"/>
              <a:pathLst>
                <a:path w="259714" h="208915">
                  <a:moveTo>
                    <a:pt x="259385" y="0"/>
                  </a:moveTo>
                  <a:lnTo>
                    <a:pt x="120314" y="0"/>
                  </a:lnTo>
                  <a:lnTo>
                    <a:pt x="98917" y="38392"/>
                  </a:lnTo>
                  <a:lnTo>
                    <a:pt x="73547" y="83155"/>
                  </a:lnTo>
                  <a:lnTo>
                    <a:pt x="47891" y="127674"/>
                  </a:lnTo>
                  <a:lnTo>
                    <a:pt x="21950" y="171950"/>
                  </a:lnTo>
                  <a:lnTo>
                    <a:pt x="0" y="208807"/>
                  </a:lnTo>
                  <a:lnTo>
                    <a:pt x="138242" y="208807"/>
                  </a:lnTo>
                  <a:lnTo>
                    <a:pt x="159035" y="174146"/>
                  </a:lnTo>
                  <a:lnTo>
                    <a:pt x="183876" y="132085"/>
                  </a:lnTo>
                  <a:lnTo>
                    <a:pt x="208461" y="89800"/>
                  </a:lnTo>
                  <a:lnTo>
                    <a:pt x="232789" y="47292"/>
                  </a:lnTo>
                  <a:lnTo>
                    <a:pt x="256857" y="4561"/>
                  </a:lnTo>
                  <a:lnTo>
                    <a:pt x="25938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7109" y="7496747"/>
              <a:ext cx="1861820" cy="208915"/>
            </a:xfrm>
            <a:custGeom>
              <a:avLst/>
              <a:gdLst/>
              <a:ahLst/>
              <a:cxnLst/>
              <a:rect l="l" t="t" r="r" b="b"/>
              <a:pathLst>
                <a:path w="1861820" h="208915">
                  <a:moveTo>
                    <a:pt x="1861457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741171" y="208807"/>
                  </a:lnTo>
                  <a:lnTo>
                    <a:pt x="1766084" y="166893"/>
                  </a:lnTo>
                  <a:lnTo>
                    <a:pt x="1791625" y="123222"/>
                  </a:lnTo>
                  <a:lnTo>
                    <a:pt x="1816889" y="79315"/>
                  </a:lnTo>
                  <a:lnTo>
                    <a:pt x="1841876" y="35171"/>
                  </a:lnTo>
                  <a:lnTo>
                    <a:pt x="186145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19586" y="7496747"/>
              <a:ext cx="382905" cy="208915"/>
            </a:xfrm>
            <a:custGeom>
              <a:avLst/>
              <a:gdLst/>
              <a:ahLst/>
              <a:cxnLst/>
              <a:rect l="l" t="t" r="r" b="b"/>
              <a:pathLst>
                <a:path w="382904" h="208915">
                  <a:moveTo>
                    <a:pt x="382546" y="0"/>
                  </a:moveTo>
                  <a:lnTo>
                    <a:pt x="0" y="0"/>
                  </a:lnTo>
                  <a:lnTo>
                    <a:pt x="15505" y="17896"/>
                  </a:lnTo>
                  <a:lnTo>
                    <a:pt x="48876" y="56999"/>
                  </a:lnTo>
                  <a:lnTo>
                    <a:pt x="81966" y="96360"/>
                  </a:lnTo>
                  <a:lnTo>
                    <a:pt x="114774" y="135979"/>
                  </a:lnTo>
                  <a:lnTo>
                    <a:pt x="147298" y="175854"/>
                  </a:lnTo>
                  <a:lnTo>
                    <a:pt x="173774" y="208807"/>
                  </a:lnTo>
                  <a:lnTo>
                    <a:pt x="314692" y="208807"/>
                  </a:lnTo>
                  <a:lnTo>
                    <a:pt x="328590" y="167764"/>
                  </a:lnTo>
                  <a:lnTo>
                    <a:pt x="344617" y="119354"/>
                  </a:lnTo>
                  <a:lnTo>
                    <a:pt x="360344" y="70751"/>
                  </a:lnTo>
                  <a:lnTo>
                    <a:pt x="375768" y="21955"/>
                  </a:lnTo>
                  <a:lnTo>
                    <a:pt x="38254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1203" y="7496747"/>
              <a:ext cx="180929" cy="2088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281140" y="7496747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5">
                  <a:moveTo>
                    <a:pt x="304052" y="0"/>
                  </a:moveTo>
                  <a:lnTo>
                    <a:pt x="0" y="0"/>
                  </a:lnTo>
                  <a:lnTo>
                    <a:pt x="10030" y="53941"/>
                  </a:lnTo>
                  <a:lnTo>
                    <a:pt x="19528" y="104304"/>
                  </a:lnTo>
                  <a:lnTo>
                    <a:pt x="29151" y="154668"/>
                  </a:lnTo>
                  <a:lnTo>
                    <a:pt x="39638" y="208807"/>
                  </a:lnTo>
                  <a:lnTo>
                    <a:pt x="345778" y="208807"/>
                  </a:lnTo>
                  <a:lnTo>
                    <a:pt x="341751" y="189133"/>
                  </a:lnTo>
                  <a:lnTo>
                    <a:pt x="331577" y="138889"/>
                  </a:lnTo>
                  <a:lnTo>
                    <a:pt x="321516" y="88644"/>
                  </a:lnTo>
                  <a:lnTo>
                    <a:pt x="311568" y="38399"/>
                  </a:lnTo>
                  <a:lnTo>
                    <a:pt x="30405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24252" y="7496747"/>
              <a:ext cx="1075055" cy="208915"/>
            </a:xfrm>
            <a:custGeom>
              <a:avLst/>
              <a:gdLst/>
              <a:ahLst/>
              <a:cxnLst/>
              <a:rect l="l" t="t" r="r" b="b"/>
              <a:pathLst>
                <a:path w="1075054" h="208915">
                  <a:moveTo>
                    <a:pt x="866000" y="0"/>
                  </a:moveTo>
                  <a:lnTo>
                    <a:pt x="0" y="0"/>
                  </a:lnTo>
                  <a:lnTo>
                    <a:pt x="19092" y="16517"/>
                  </a:lnTo>
                  <a:lnTo>
                    <a:pt x="95421" y="81738"/>
                  </a:lnTo>
                  <a:lnTo>
                    <a:pt x="172283" y="146342"/>
                  </a:lnTo>
                  <a:lnTo>
                    <a:pt x="247831" y="208807"/>
                  </a:lnTo>
                  <a:lnTo>
                    <a:pt x="1074810" y="208807"/>
                  </a:lnTo>
                  <a:lnTo>
                    <a:pt x="86600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681924" y="7496747"/>
              <a:ext cx="617220" cy="208915"/>
            </a:xfrm>
            <a:custGeom>
              <a:avLst/>
              <a:gdLst/>
              <a:ahLst/>
              <a:cxnLst/>
              <a:rect l="l" t="t" r="r" b="b"/>
              <a:pathLst>
                <a:path w="617220" h="208915">
                  <a:moveTo>
                    <a:pt x="408328" y="0"/>
                  </a:moveTo>
                  <a:lnTo>
                    <a:pt x="0" y="0"/>
                  </a:lnTo>
                  <a:lnTo>
                    <a:pt x="56422" y="64124"/>
                  </a:lnTo>
                  <a:lnTo>
                    <a:pt x="124350" y="140354"/>
                  </a:lnTo>
                  <a:lnTo>
                    <a:pt x="186145" y="208807"/>
                  </a:lnTo>
                  <a:lnTo>
                    <a:pt x="617139" y="208807"/>
                  </a:lnTo>
                  <a:lnTo>
                    <a:pt x="40832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-7" y="2940"/>
            <a:ext cx="10116820" cy="7703184"/>
            <a:chOff x="-7" y="2940"/>
            <a:chExt cx="10116820" cy="7703184"/>
          </a:xfrm>
        </p:grpSpPr>
        <p:sp>
          <p:nvSpPr>
            <p:cNvPr id="36" name="object 36"/>
            <p:cNvSpPr/>
            <p:nvPr/>
          </p:nvSpPr>
          <p:spPr>
            <a:xfrm>
              <a:off x="0" y="439372"/>
              <a:ext cx="212090" cy="5280660"/>
            </a:xfrm>
            <a:custGeom>
              <a:avLst/>
              <a:gdLst/>
              <a:ahLst/>
              <a:cxnLst/>
              <a:rect l="l" t="t" r="r" b="b"/>
              <a:pathLst>
                <a:path w="212090" h="5280660">
                  <a:moveTo>
                    <a:pt x="212015" y="0"/>
                  </a:moveTo>
                  <a:lnTo>
                    <a:pt x="0" y="0"/>
                  </a:lnTo>
                  <a:lnTo>
                    <a:pt x="0" y="5280425"/>
                  </a:lnTo>
                  <a:lnTo>
                    <a:pt x="212015" y="528042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3719262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5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000534"/>
                  </a:lnTo>
                  <a:lnTo>
                    <a:pt x="212015" y="200053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1274797"/>
              <a:ext cx="212090" cy="1289050"/>
            </a:xfrm>
            <a:custGeom>
              <a:avLst/>
              <a:gdLst/>
              <a:ahLst/>
              <a:cxnLst/>
              <a:rect l="l" t="t" r="r" b="b"/>
              <a:pathLst>
                <a:path w="212090" h="1289050">
                  <a:moveTo>
                    <a:pt x="0" y="0"/>
                  </a:moveTo>
                  <a:lnTo>
                    <a:pt x="0" y="1288919"/>
                  </a:lnTo>
                  <a:lnTo>
                    <a:pt x="92661" y="1257907"/>
                  </a:lnTo>
                  <a:lnTo>
                    <a:pt x="190060" y="1226754"/>
                  </a:lnTo>
                  <a:lnTo>
                    <a:pt x="212015" y="1219977"/>
                  </a:lnTo>
                  <a:lnTo>
                    <a:pt x="212015" y="22653"/>
                  </a:lnTo>
                  <a:lnTo>
                    <a:pt x="200479" y="21141"/>
                  </a:lnTo>
                  <a:lnTo>
                    <a:pt x="149546" y="14994"/>
                  </a:lnTo>
                  <a:lnTo>
                    <a:pt x="98491" y="9361"/>
                  </a:lnTo>
                  <a:lnTo>
                    <a:pt x="47318" y="4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0" y="2700969"/>
              <a:ext cx="212090" cy="1141730"/>
            </a:xfrm>
            <a:custGeom>
              <a:avLst/>
              <a:gdLst/>
              <a:ahLst/>
              <a:cxnLst/>
              <a:rect l="l" t="t" r="r" b="b"/>
              <a:pathLst>
                <a:path w="212090" h="1141729">
                  <a:moveTo>
                    <a:pt x="0" y="0"/>
                  </a:moveTo>
                  <a:lnTo>
                    <a:pt x="0" y="1141359"/>
                  </a:lnTo>
                  <a:lnTo>
                    <a:pt x="79928" y="1093802"/>
                  </a:lnTo>
                  <a:lnTo>
                    <a:pt x="164722" y="1044890"/>
                  </a:lnTo>
                  <a:lnTo>
                    <a:pt x="212015" y="1018293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0" y="2700969"/>
              <a:ext cx="212090" cy="305435"/>
            </a:xfrm>
            <a:custGeom>
              <a:avLst/>
              <a:gdLst/>
              <a:ahLst/>
              <a:cxnLst/>
              <a:rect l="l" t="t" r="r" b="b"/>
              <a:pathLst>
                <a:path w="212090" h="305435">
                  <a:moveTo>
                    <a:pt x="0" y="0"/>
                  </a:moveTo>
                  <a:lnTo>
                    <a:pt x="0" y="111340"/>
                  </a:lnTo>
                  <a:lnTo>
                    <a:pt x="33812" y="141145"/>
                  </a:lnTo>
                  <a:lnTo>
                    <a:pt x="71334" y="174713"/>
                  </a:lnTo>
                  <a:lnTo>
                    <a:pt x="108597" y="208544"/>
                  </a:lnTo>
                  <a:lnTo>
                    <a:pt x="145598" y="242637"/>
                  </a:lnTo>
                  <a:lnTo>
                    <a:pt x="182336" y="276992"/>
                  </a:lnTo>
                  <a:lnTo>
                    <a:pt x="212015" y="305160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0" y="371926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61298"/>
                  </a:lnTo>
                  <a:lnTo>
                    <a:pt x="84338" y="211496"/>
                  </a:lnTo>
                  <a:lnTo>
                    <a:pt x="173621" y="160469"/>
                  </a:lnTo>
                  <a:lnTo>
                    <a:pt x="212015" y="139072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385834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176843" y="19580"/>
                  </a:lnTo>
                  <a:lnTo>
                    <a:pt x="88791" y="69831"/>
                  </a:lnTo>
                  <a:lnTo>
                    <a:pt x="0" y="122197"/>
                  </a:lnTo>
                  <a:lnTo>
                    <a:pt x="0" y="1861456"/>
                  </a:lnTo>
                  <a:lnTo>
                    <a:pt x="212015" y="1861456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2494775"/>
              <a:ext cx="212090" cy="382905"/>
            </a:xfrm>
            <a:custGeom>
              <a:avLst/>
              <a:gdLst/>
              <a:ahLst/>
              <a:cxnLst/>
              <a:rect l="l" t="t" r="r" b="b"/>
              <a:pathLst>
                <a:path w="212090" h="382905">
                  <a:moveTo>
                    <a:pt x="212015" y="0"/>
                  </a:moveTo>
                  <a:lnTo>
                    <a:pt x="190060" y="6777"/>
                  </a:lnTo>
                  <a:lnTo>
                    <a:pt x="92661" y="37929"/>
                  </a:lnTo>
                  <a:lnTo>
                    <a:pt x="0" y="68941"/>
                  </a:lnTo>
                  <a:lnTo>
                    <a:pt x="0" y="206193"/>
                  </a:lnTo>
                  <a:lnTo>
                    <a:pt x="36160" y="235246"/>
                  </a:lnTo>
                  <a:lnTo>
                    <a:pt x="76035" y="267770"/>
                  </a:lnTo>
                  <a:lnTo>
                    <a:pt x="115654" y="300577"/>
                  </a:lnTo>
                  <a:lnTo>
                    <a:pt x="155016" y="333667"/>
                  </a:lnTo>
                  <a:lnTo>
                    <a:pt x="194119" y="367039"/>
                  </a:lnTo>
                  <a:lnTo>
                    <a:pt x="212015" y="38254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494775"/>
              <a:ext cx="212015" cy="18200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0" y="1369330"/>
              <a:ext cx="212090" cy="346710"/>
            </a:xfrm>
            <a:custGeom>
              <a:avLst/>
              <a:gdLst/>
              <a:ahLst/>
              <a:cxnLst/>
              <a:rect l="l" t="t" r="r" b="b"/>
              <a:pathLst>
                <a:path w="212090" h="346710">
                  <a:moveTo>
                    <a:pt x="0" y="0"/>
                  </a:moveTo>
                  <a:lnTo>
                    <a:pt x="0" y="306167"/>
                  </a:lnTo>
                  <a:lnTo>
                    <a:pt x="212015" y="346435"/>
                  </a:lnTo>
                  <a:lnTo>
                    <a:pt x="212015" y="42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" y="2940"/>
              <a:ext cx="2421255" cy="650875"/>
            </a:xfrm>
            <a:custGeom>
              <a:avLst/>
              <a:gdLst/>
              <a:ahLst/>
              <a:cxnLst/>
              <a:rect l="l" t="t" r="r" b="b"/>
              <a:pathLst>
                <a:path w="2421255" h="650875">
                  <a:moveTo>
                    <a:pt x="2420887" y="0"/>
                  </a:moveTo>
                  <a:lnTo>
                    <a:pt x="0" y="0"/>
                  </a:lnTo>
                  <a:lnTo>
                    <a:pt x="0" y="431210"/>
                  </a:lnTo>
                  <a:lnTo>
                    <a:pt x="209030" y="650403"/>
                  </a:lnTo>
                  <a:lnTo>
                    <a:pt x="209030" y="212013"/>
                  </a:lnTo>
                  <a:lnTo>
                    <a:pt x="2420887" y="212013"/>
                  </a:lnTo>
                  <a:lnTo>
                    <a:pt x="242088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" y="2940"/>
              <a:ext cx="363220" cy="354330"/>
            </a:xfrm>
            <a:custGeom>
              <a:avLst/>
              <a:gdLst/>
              <a:ahLst/>
              <a:cxnLst/>
              <a:rect l="l" t="t" r="r" b="b"/>
              <a:pathLst>
                <a:path w="363220" h="354330">
                  <a:moveTo>
                    <a:pt x="363014" y="0"/>
                  </a:moveTo>
                  <a:lnTo>
                    <a:pt x="145761" y="0"/>
                  </a:lnTo>
                  <a:lnTo>
                    <a:pt x="76922" y="64194"/>
                  </a:lnTo>
                  <a:lnTo>
                    <a:pt x="0" y="137245"/>
                  </a:lnTo>
                  <a:lnTo>
                    <a:pt x="0" y="354146"/>
                  </a:lnTo>
                  <a:lnTo>
                    <a:pt x="75711" y="277625"/>
                  </a:lnTo>
                  <a:lnTo>
                    <a:pt x="147767" y="206139"/>
                  </a:lnTo>
                  <a:lnTo>
                    <a:pt x="220382" y="135374"/>
                  </a:lnTo>
                  <a:lnTo>
                    <a:pt x="293550" y="65334"/>
                  </a:lnTo>
                  <a:lnTo>
                    <a:pt x="36301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01008" y="2940"/>
              <a:ext cx="2219960" cy="650875"/>
            </a:xfrm>
            <a:custGeom>
              <a:avLst/>
              <a:gdLst/>
              <a:ahLst/>
              <a:cxnLst/>
              <a:rect l="l" t="t" r="r" b="b"/>
              <a:pathLst>
                <a:path w="2219960" h="650875">
                  <a:moveTo>
                    <a:pt x="8026" y="634260"/>
                  </a:moveTo>
                  <a:lnTo>
                    <a:pt x="0" y="641987"/>
                  </a:lnTo>
                  <a:lnTo>
                    <a:pt x="8026" y="650403"/>
                  </a:lnTo>
                  <a:lnTo>
                    <a:pt x="8026" y="634260"/>
                  </a:lnTo>
                  <a:close/>
                </a:path>
                <a:path w="2219960" h="650875">
                  <a:moveTo>
                    <a:pt x="2219883" y="0"/>
                  </a:moveTo>
                  <a:lnTo>
                    <a:pt x="723401" y="0"/>
                  </a:lnTo>
                  <a:lnTo>
                    <a:pt x="643947" y="65671"/>
                  </a:lnTo>
                  <a:lnTo>
                    <a:pt x="567085" y="130275"/>
                  </a:lnTo>
                  <a:lnTo>
                    <a:pt x="471663" y="212013"/>
                  </a:lnTo>
                  <a:lnTo>
                    <a:pt x="2219883" y="212013"/>
                  </a:lnTo>
                  <a:lnTo>
                    <a:pt x="2219883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30343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5" h="212090">
                  <a:moveTo>
                    <a:pt x="1290548" y="0"/>
                  </a:moveTo>
                  <a:lnTo>
                    <a:pt x="189051" y="0"/>
                  </a:lnTo>
                  <a:lnTo>
                    <a:pt x="124351" y="71658"/>
                  </a:lnTo>
                  <a:lnTo>
                    <a:pt x="56422" y="147888"/>
                  </a:lnTo>
                  <a:lnTo>
                    <a:pt x="0" y="212013"/>
                  </a:lnTo>
                  <a:lnTo>
                    <a:pt x="1290548" y="212013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20891" y="2940"/>
              <a:ext cx="7695565" cy="212090"/>
            </a:xfrm>
            <a:custGeom>
              <a:avLst/>
              <a:gdLst/>
              <a:ahLst/>
              <a:cxnLst/>
              <a:rect l="l" t="t" r="r" b="b"/>
              <a:pathLst>
                <a:path w="7695565" h="212090">
                  <a:moveTo>
                    <a:pt x="7695364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7695364" y="212013"/>
                  </a:lnTo>
                  <a:lnTo>
                    <a:pt x="7695364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78762" y="2940"/>
              <a:ext cx="440690" cy="212090"/>
            </a:xfrm>
            <a:custGeom>
              <a:avLst/>
              <a:gdLst/>
              <a:ahLst/>
              <a:cxnLst/>
              <a:rect l="l" t="t" r="r" b="b"/>
              <a:pathLst>
                <a:path w="440689" h="212090">
                  <a:moveTo>
                    <a:pt x="440279" y="0"/>
                  </a:moveTo>
                  <a:lnTo>
                    <a:pt x="221195" y="0"/>
                  </a:lnTo>
                  <a:lnTo>
                    <a:pt x="215246" y="5875"/>
                  </a:lnTo>
                  <a:lnTo>
                    <a:pt x="142631" y="76640"/>
                  </a:lnTo>
                  <a:lnTo>
                    <a:pt x="69464" y="146680"/>
                  </a:lnTo>
                  <a:lnTo>
                    <a:pt x="0" y="212013"/>
                  </a:lnTo>
                  <a:lnTo>
                    <a:pt x="217255" y="212013"/>
                  </a:lnTo>
                  <a:lnTo>
                    <a:pt x="286093" y="147820"/>
                  </a:lnTo>
                  <a:lnTo>
                    <a:pt x="358688" y="78930"/>
                  </a:lnTo>
                  <a:lnTo>
                    <a:pt x="430749" y="9327"/>
                  </a:lnTo>
                  <a:lnTo>
                    <a:pt x="44027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15719" y="2940"/>
              <a:ext cx="2000885" cy="212090"/>
            </a:xfrm>
            <a:custGeom>
              <a:avLst/>
              <a:gdLst/>
              <a:ahLst/>
              <a:cxnLst/>
              <a:rect l="l" t="t" r="r" b="b"/>
              <a:pathLst>
                <a:path w="2000884" h="212090">
                  <a:moveTo>
                    <a:pt x="2000536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000536" y="212013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1256" y="2940"/>
              <a:ext cx="1289050" cy="212090"/>
            </a:xfrm>
            <a:custGeom>
              <a:avLst/>
              <a:gdLst/>
              <a:ahLst/>
              <a:cxnLst/>
              <a:rect l="l" t="t" r="r" b="b"/>
              <a:pathLst>
                <a:path w="1289050" h="212090">
                  <a:moveTo>
                    <a:pt x="1219974" y="0"/>
                  </a:moveTo>
                  <a:lnTo>
                    <a:pt x="22653" y="0"/>
                  </a:lnTo>
                  <a:lnTo>
                    <a:pt x="21141" y="11534"/>
                  </a:lnTo>
                  <a:lnTo>
                    <a:pt x="14994" y="62467"/>
                  </a:lnTo>
                  <a:lnTo>
                    <a:pt x="9361" y="113522"/>
                  </a:lnTo>
                  <a:lnTo>
                    <a:pt x="4243" y="164695"/>
                  </a:lnTo>
                  <a:lnTo>
                    <a:pt x="0" y="212013"/>
                  </a:lnTo>
                  <a:lnTo>
                    <a:pt x="1288914" y="212013"/>
                  </a:lnTo>
                  <a:lnTo>
                    <a:pt x="1273930" y="167764"/>
                  </a:lnTo>
                  <a:lnTo>
                    <a:pt x="1257903" y="119353"/>
                  </a:lnTo>
                  <a:lnTo>
                    <a:pt x="1242176" y="70750"/>
                  </a:lnTo>
                  <a:lnTo>
                    <a:pt x="1226752" y="21955"/>
                  </a:lnTo>
                  <a:lnTo>
                    <a:pt x="121997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97426" y="2940"/>
              <a:ext cx="1141730" cy="212090"/>
            </a:xfrm>
            <a:custGeom>
              <a:avLst/>
              <a:gdLst/>
              <a:ahLst/>
              <a:cxnLst/>
              <a:rect l="l" t="t" r="r" b="b"/>
              <a:pathLst>
                <a:path w="1141729" h="212090">
                  <a:moveTo>
                    <a:pt x="1018292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41360" y="212013"/>
                  </a:lnTo>
                  <a:lnTo>
                    <a:pt x="1118643" y="174146"/>
                  </a:lnTo>
                  <a:lnTo>
                    <a:pt x="1093802" y="132085"/>
                  </a:lnTo>
                  <a:lnTo>
                    <a:pt x="1069216" y="89800"/>
                  </a:lnTo>
                  <a:lnTo>
                    <a:pt x="1044889" y="47291"/>
                  </a:lnTo>
                  <a:lnTo>
                    <a:pt x="1020820" y="4560"/>
                  </a:lnTo>
                  <a:lnTo>
                    <a:pt x="1018292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55989" y="183776"/>
              <a:ext cx="83185" cy="31750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11276" y="0"/>
                  </a:moveTo>
                  <a:lnTo>
                    <a:pt x="0" y="31178"/>
                  </a:lnTo>
                  <a:lnTo>
                    <a:pt x="82763" y="31178"/>
                  </a:lnTo>
                  <a:lnTo>
                    <a:pt x="82275" y="30369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097426" y="2940"/>
              <a:ext cx="305435" cy="212090"/>
            </a:xfrm>
            <a:custGeom>
              <a:avLst/>
              <a:gdLst/>
              <a:ahLst/>
              <a:cxnLst/>
              <a:rect l="l" t="t" r="r" b="b"/>
              <a:pathLst>
                <a:path w="305434" h="212090">
                  <a:moveTo>
                    <a:pt x="305157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1340" y="212013"/>
                  </a:lnTo>
                  <a:lnTo>
                    <a:pt x="141145" y="178201"/>
                  </a:lnTo>
                  <a:lnTo>
                    <a:pt x="174712" y="140679"/>
                  </a:lnTo>
                  <a:lnTo>
                    <a:pt x="208542" y="103417"/>
                  </a:lnTo>
                  <a:lnTo>
                    <a:pt x="242636" y="66415"/>
                  </a:lnTo>
                  <a:lnTo>
                    <a:pt x="276991" y="29678"/>
                  </a:lnTo>
                  <a:lnTo>
                    <a:pt x="30515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115719" y="2940"/>
              <a:ext cx="261620" cy="212090"/>
            </a:xfrm>
            <a:custGeom>
              <a:avLst/>
              <a:gdLst/>
              <a:ahLst/>
              <a:cxnLst/>
              <a:rect l="l" t="t" r="r" b="b"/>
              <a:pathLst>
                <a:path w="261620" h="212090">
                  <a:moveTo>
                    <a:pt x="139072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61294" y="212013"/>
                  </a:lnTo>
                  <a:lnTo>
                    <a:pt x="237434" y="171950"/>
                  </a:lnTo>
                  <a:lnTo>
                    <a:pt x="211494" y="127674"/>
                  </a:lnTo>
                  <a:lnTo>
                    <a:pt x="185838" y="83155"/>
                  </a:lnTo>
                  <a:lnTo>
                    <a:pt x="160469" y="38392"/>
                  </a:lnTo>
                  <a:lnTo>
                    <a:pt x="1390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254797" y="2940"/>
              <a:ext cx="1861820" cy="212090"/>
            </a:xfrm>
            <a:custGeom>
              <a:avLst/>
              <a:gdLst/>
              <a:ahLst/>
              <a:cxnLst/>
              <a:rect l="l" t="t" r="r" b="b"/>
              <a:pathLst>
                <a:path w="1861820" h="212090">
                  <a:moveTo>
                    <a:pt x="1861458" y="0"/>
                  </a:moveTo>
                  <a:lnTo>
                    <a:pt x="0" y="0"/>
                  </a:lnTo>
                  <a:lnTo>
                    <a:pt x="19580" y="35170"/>
                  </a:lnTo>
                  <a:lnTo>
                    <a:pt x="44566" y="79314"/>
                  </a:lnTo>
                  <a:lnTo>
                    <a:pt x="69831" y="123222"/>
                  </a:lnTo>
                  <a:lnTo>
                    <a:pt x="95372" y="166893"/>
                  </a:lnTo>
                  <a:lnTo>
                    <a:pt x="122198" y="212013"/>
                  </a:lnTo>
                  <a:lnTo>
                    <a:pt x="1861458" y="212013"/>
                  </a:lnTo>
                  <a:lnTo>
                    <a:pt x="186145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891231" y="2940"/>
              <a:ext cx="382905" cy="212090"/>
            </a:xfrm>
            <a:custGeom>
              <a:avLst/>
              <a:gdLst/>
              <a:ahLst/>
              <a:cxnLst/>
              <a:rect l="l" t="t" r="r" b="b"/>
              <a:pathLst>
                <a:path w="382904" h="212090">
                  <a:moveTo>
                    <a:pt x="382544" y="0"/>
                  </a:moveTo>
                  <a:lnTo>
                    <a:pt x="0" y="0"/>
                  </a:lnTo>
                  <a:lnTo>
                    <a:pt x="6777" y="21955"/>
                  </a:lnTo>
                  <a:lnTo>
                    <a:pt x="22201" y="70750"/>
                  </a:lnTo>
                  <a:lnTo>
                    <a:pt x="37928" y="119353"/>
                  </a:lnTo>
                  <a:lnTo>
                    <a:pt x="53955" y="167764"/>
                  </a:lnTo>
                  <a:lnTo>
                    <a:pt x="68939" y="212013"/>
                  </a:lnTo>
                  <a:lnTo>
                    <a:pt x="206195" y="212013"/>
                  </a:lnTo>
                  <a:lnTo>
                    <a:pt x="235247" y="175853"/>
                  </a:lnTo>
                  <a:lnTo>
                    <a:pt x="267771" y="135979"/>
                  </a:lnTo>
                  <a:lnTo>
                    <a:pt x="300579" y="96359"/>
                  </a:lnTo>
                  <a:lnTo>
                    <a:pt x="333669" y="56997"/>
                  </a:lnTo>
                  <a:lnTo>
                    <a:pt x="367040" y="17894"/>
                  </a:lnTo>
                  <a:lnTo>
                    <a:pt x="38254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91231" y="2940"/>
              <a:ext cx="182002" cy="21201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765788" y="2940"/>
              <a:ext cx="346710" cy="212090"/>
            </a:xfrm>
            <a:custGeom>
              <a:avLst/>
              <a:gdLst/>
              <a:ahLst/>
              <a:cxnLst/>
              <a:rect l="l" t="t" r="r" b="b"/>
              <a:pathLst>
                <a:path w="346710" h="212090">
                  <a:moveTo>
                    <a:pt x="346435" y="0"/>
                  </a:moveTo>
                  <a:lnTo>
                    <a:pt x="42383" y="0"/>
                  </a:lnTo>
                  <a:lnTo>
                    <a:pt x="34866" y="38399"/>
                  </a:lnTo>
                  <a:lnTo>
                    <a:pt x="24918" y="88644"/>
                  </a:lnTo>
                  <a:lnTo>
                    <a:pt x="14857" y="138889"/>
                  </a:lnTo>
                  <a:lnTo>
                    <a:pt x="4684" y="189133"/>
                  </a:lnTo>
                  <a:lnTo>
                    <a:pt x="0" y="212013"/>
                  </a:lnTo>
                  <a:lnTo>
                    <a:pt x="306168" y="212013"/>
                  </a:lnTo>
                  <a:lnTo>
                    <a:pt x="307537" y="205031"/>
                  </a:lnTo>
                  <a:lnTo>
                    <a:pt x="317284" y="154667"/>
                  </a:lnTo>
                  <a:lnTo>
                    <a:pt x="326906" y="104304"/>
                  </a:lnTo>
                  <a:lnTo>
                    <a:pt x="336404" y="53941"/>
                  </a:lnTo>
                  <a:lnTo>
                    <a:pt x="346435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20891" y="2940"/>
              <a:ext cx="1748789" cy="212090"/>
            </a:xfrm>
            <a:custGeom>
              <a:avLst/>
              <a:gdLst/>
              <a:ahLst/>
              <a:cxnLst/>
              <a:rect l="l" t="t" r="r" b="b"/>
              <a:pathLst>
                <a:path w="1748789" h="212090">
                  <a:moveTo>
                    <a:pt x="1748219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496481" y="212013"/>
                  </a:lnTo>
                  <a:lnTo>
                    <a:pt x="1575935" y="146342"/>
                  </a:lnTo>
                  <a:lnTo>
                    <a:pt x="1652798" y="81738"/>
                  </a:lnTo>
                  <a:lnTo>
                    <a:pt x="1729126" y="16517"/>
                  </a:lnTo>
                  <a:lnTo>
                    <a:pt x="174821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20891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4" h="212090">
                  <a:moveTo>
                    <a:pt x="1290548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101498" y="212013"/>
                  </a:lnTo>
                  <a:lnTo>
                    <a:pt x="1166198" y="140354"/>
                  </a:lnTo>
                  <a:lnTo>
                    <a:pt x="1234126" y="64124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-7" y="4943371"/>
              <a:ext cx="212090" cy="2760345"/>
            </a:xfrm>
            <a:custGeom>
              <a:avLst/>
              <a:gdLst/>
              <a:ahLst/>
              <a:cxnLst/>
              <a:rect l="l" t="t" r="r" b="b"/>
              <a:pathLst>
                <a:path w="212090" h="2760345">
                  <a:moveTo>
                    <a:pt x="212015" y="0"/>
                  </a:moveTo>
                  <a:lnTo>
                    <a:pt x="0" y="0"/>
                  </a:lnTo>
                  <a:lnTo>
                    <a:pt x="0" y="2760163"/>
                  </a:lnTo>
                  <a:lnTo>
                    <a:pt x="212015" y="276016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-7" y="4943371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4">
                  <a:moveTo>
                    <a:pt x="212015" y="0"/>
                  </a:moveTo>
                  <a:lnTo>
                    <a:pt x="0" y="0"/>
                  </a:lnTo>
                  <a:lnTo>
                    <a:pt x="0" y="2000537"/>
                  </a:lnTo>
                  <a:lnTo>
                    <a:pt x="89801" y="1949612"/>
                  </a:lnTo>
                  <a:lnTo>
                    <a:pt x="174147" y="1900185"/>
                  </a:lnTo>
                  <a:lnTo>
                    <a:pt x="212015" y="187746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-7" y="6820841"/>
              <a:ext cx="212090" cy="883285"/>
            </a:xfrm>
            <a:custGeom>
              <a:avLst/>
              <a:gdLst/>
              <a:ahLst/>
              <a:cxnLst/>
              <a:rect l="l" t="t" r="r" b="b"/>
              <a:pathLst>
                <a:path w="212090" h="883284">
                  <a:moveTo>
                    <a:pt x="212015" y="0"/>
                  </a:moveTo>
                  <a:lnTo>
                    <a:pt x="174147" y="22716"/>
                  </a:lnTo>
                  <a:lnTo>
                    <a:pt x="89801" y="72143"/>
                  </a:lnTo>
                  <a:lnTo>
                    <a:pt x="0" y="123068"/>
                  </a:lnTo>
                  <a:lnTo>
                    <a:pt x="0" y="882694"/>
                  </a:lnTo>
                  <a:lnTo>
                    <a:pt x="212015" y="88269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-7" y="7657042"/>
              <a:ext cx="49530" cy="46990"/>
            </a:xfrm>
            <a:custGeom>
              <a:avLst/>
              <a:gdLst/>
              <a:ahLst/>
              <a:cxnLst/>
              <a:rect l="l" t="t" r="r" b="b"/>
              <a:pathLst>
                <a:path w="49530" h="46990">
                  <a:moveTo>
                    <a:pt x="0" y="0"/>
                  </a:moveTo>
                  <a:lnTo>
                    <a:pt x="0" y="46492"/>
                  </a:lnTo>
                  <a:lnTo>
                    <a:pt x="49274" y="46492"/>
                  </a:lnTo>
                  <a:lnTo>
                    <a:pt x="29678" y="28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-7" y="668261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71951" y="23860"/>
                  </a:lnTo>
                  <a:lnTo>
                    <a:pt x="83156" y="75458"/>
                  </a:lnTo>
                  <a:lnTo>
                    <a:pt x="0" y="122225"/>
                  </a:lnTo>
                  <a:lnTo>
                    <a:pt x="0" y="261296"/>
                  </a:lnTo>
                  <a:lnTo>
                    <a:pt x="89801" y="210372"/>
                  </a:lnTo>
                  <a:lnTo>
                    <a:pt x="174147" y="160944"/>
                  </a:lnTo>
                  <a:lnTo>
                    <a:pt x="212015" y="13822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-7" y="494337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0" y="0"/>
                  </a:lnTo>
                  <a:lnTo>
                    <a:pt x="0" y="1861459"/>
                  </a:lnTo>
                  <a:lnTo>
                    <a:pt x="79315" y="1816892"/>
                  </a:lnTo>
                  <a:lnTo>
                    <a:pt x="166894" y="1766087"/>
                  </a:lnTo>
                  <a:lnTo>
                    <a:pt x="212015" y="173925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0" y="7496484"/>
              <a:ext cx="5147310" cy="209550"/>
            </a:xfrm>
            <a:custGeom>
              <a:avLst/>
              <a:gdLst/>
              <a:ahLst/>
              <a:cxnLst/>
              <a:rect l="l" t="t" r="r" b="b"/>
              <a:pathLst>
                <a:path w="5147310" h="209550">
                  <a:moveTo>
                    <a:pt x="5147212" y="0"/>
                  </a:moveTo>
                  <a:lnTo>
                    <a:pt x="0" y="0"/>
                  </a:lnTo>
                  <a:lnTo>
                    <a:pt x="0" y="271"/>
                  </a:lnTo>
                  <a:lnTo>
                    <a:pt x="2931" y="209069"/>
                  </a:lnTo>
                  <a:lnTo>
                    <a:pt x="4890834" y="209069"/>
                  </a:lnTo>
                  <a:lnTo>
                    <a:pt x="51472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652069" y="7496484"/>
              <a:ext cx="437515" cy="209550"/>
            </a:xfrm>
            <a:custGeom>
              <a:avLst/>
              <a:gdLst/>
              <a:ahLst/>
              <a:cxnLst/>
              <a:rect l="l" t="t" r="r" b="b"/>
              <a:pathLst>
                <a:path w="437514" h="209550">
                  <a:moveTo>
                    <a:pt x="437273" y="0"/>
                  </a:moveTo>
                  <a:lnTo>
                    <a:pt x="220016" y="0"/>
                  </a:lnTo>
                  <a:lnTo>
                    <a:pt x="151176" y="64195"/>
                  </a:lnTo>
                  <a:lnTo>
                    <a:pt x="78580" y="133085"/>
                  </a:lnTo>
                  <a:lnTo>
                    <a:pt x="0" y="209069"/>
                  </a:lnTo>
                  <a:lnTo>
                    <a:pt x="219057" y="209069"/>
                  </a:lnTo>
                  <a:lnTo>
                    <a:pt x="294638" y="135375"/>
                  </a:lnTo>
                  <a:lnTo>
                    <a:pt x="367806" y="65335"/>
                  </a:lnTo>
                  <a:lnTo>
                    <a:pt x="437273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7928" y="7496484"/>
              <a:ext cx="1289050" cy="209550"/>
            </a:xfrm>
            <a:custGeom>
              <a:avLst/>
              <a:gdLst/>
              <a:ahLst/>
              <a:cxnLst/>
              <a:rect l="l" t="t" r="r" b="b"/>
              <a:pathLst>
                <a:path w="1289050" h="209550">
                  <a:moveTo>
                    <a:pt x="1288919" y="0"/>
                  </a:moveTo>
                  <a:lnTo>
                    <a:pt x="0" y="0"/>
                  </a:lnTo>
                  <a:lnTo>
                    <a:pt x="14984" y="44249"/>
                  </a:lnTo>
                  <a:lnTo>
                    <a:pt x="31012" y="92661"/>
                  </a:lnTo>
                  <a:lnTo>
                    <a:pt x="46739" y="141264"/>
                  </a:lnTo>
                  <a:lnTo>
                    <a:pt x="62164" y="190060"/>
                  </a:lnTo>
                  <a:lnTo>
                    <a:pt x="68032" y="209069"/>
                  </a:lnTo>
                  <a:lnTo>
                    <a:pt x="1266651" y="209069"/>
                  </a:lnTo>
                  <a:lnTo>
                    <a:pt x="1267777" y="200479"/>
                  </a:lnTo>
                  <a:lnTo>
                    <a:pt x="1273924" y="149546"/>
                  </a:lnTo>
                  <a:lnTo>
                    <a:pt x="1279557" y="98491"/>
                  </a:lnTo>
                  <a:lnTo>
                    <a:pt x="1284675" y="47318"/>
                  </a:lnTo>
                  <a:lnTo>
                    <a:pt x="128891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0" y="7496484"/>
              <a:ext cx="471170" cy="209550"/>
            </a:xfrm>
            <a:custGeom>
              <a:avLst/>
              <a:gdLst/>
              <a:ahLst/>
              <a:cxnLst/>
              <a:rect l="l" t="t" r="r" b="b"/>
              <a:pathLst>
                <a:path w="471170" h="209550">
                  <a:moveTo>
                    <a:pt x="470673" y="0"/>
                  </a:moveTo>
                  <a:lnTo>
                    <a:pt x="0" y="0"/>
                  </a:lnTo>
                  <a:lnTo>
                    <a:pt x="2931" y="209069"/>
                  </a:lnTo>
                  <a:lnTo>
                    <a:pt x="296875" y="209069"/>
                  </a:lnTo>
                  <a:lnTo>
                    <a:pt x="309828" y="194119"/>
                  </a:lnTo>
                  <a:lnTo>
                    <a:pt x="343199" y="155016"/>
                  </a:lnTo>
                  <a:lnTo>
                    <a:pt x="376289" y="115654"/>
                  </a:lnTo>
                  <a:lnTo>
                    <a:pt x="409097" y="76035"/>
                  </a:lnTo>
                  <a:lnTo>
                    <a:pt x="441621" y="36160"/>
                  </a:lnTo>
                  <a:lnTo>
                    <a:pt x="470673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8311" y="7496484"/>
              <a:ext cx="302895" cy="209550"/>
            </a:xfrm>
            <a:custGeom>
              <a:avLst/>
              <a:gdLst/>
              <a:ahLst/>
              <a:cxnLst/>
              <a:rect l="l" t="t" r="r" b="b"/>
              <a:pathLst>
                <a:path w="302895" h="209550">
                  <a:moveTo>
                    <a:pt x="302362" y="0"/>
                  </a:moveTo>
                  <a:lnTo>
                    <a:pt x="191024" y="0"/>
                  </a:lnTo>
                  <a:lnTo>
                    <a:pt x="161219" y="33812"/>
                  </a:lnTo>
                  <a:lnTo>
                    <a:pt x="127651" y="71334"/>
                  </a:lnTo>
                  <a:lnTo>
                    <a:pt x="93821" y="108597"/>
                  </a:lnTo>
                  <a:lnTo>
                    <a:pt x="59727" y="145598"/>
                  </a:lnTo>
                  <a:lnTo>
                    <a:pt x="25372" y="182336"/>
                  </a:lnTo>
                  <a:lnTo>
                    <a:pt x="0" y="209069"/>
                  </a:lnTo>
                  <a:lnTo>
                    <a:pt x="128564" y="209069"/>
                  </a:lnTo>
                  <a:lnTo>
                    <a:pt x="174888" y="155016"/>
                  </a:lnTo>
                  <a:lnTo>
                    <a:pt x="207978" y="115654"/>
                  </a:lnTo>
                  <a:lnTo>
                    <a:pt x="240786" y="76035"/>
                  </a:lnTo>
                  <a:lnTo>
                    <a:pt x="273310" y="36160"/>
                  </a:lnTo>
                  <a:lnTo>
                    <a:pt x="302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6875" y="7496484"/>
              <a:ext cx="379095" cy="209550"/>
            </a:xfrm>
            <a:custGeom>
              <a:avLst/>
              <a:gdLst/>
              <a:ahLst/>
              <a:cxnLst/>
              <a:rect l="l" t="t" r="r" b="b"/>
              <a:pathLst>
                <a:path w="379095" h="209550">
                  <a:moveTo>
                    <a:pt x="311053" y="0"/>
                  </a:moveTo>
                  <a:lnTo>
                    <a:pt x="173798" y="0"/>
                  </a:lnTo>
                  <a:lnTo>
                    <a:pt x="144746" y="36160"/>
                  </a:lnTo>
                  <a:lnTo>
                    <a:pt x="112222" y="76035"/>
                  </a:lnTo>
                  <a:lnTo>
                    <a:pt x="79414" y="115654"/>
                  </a:lnTo>
                  <a:lnTo>
                    <a:pt x="46324" y="155016"/>
                  </a:lnTo>
                  <a:lnTo>
                    <a:pt x="12953" y="194119"/>
                  </a:lnTo>
                  <a:lnTo>
                    <a:pt x="0" y="209069"/>
                  </a:lnTo>
                  <a:lnTo>
                    <a:pt x="379085" y="209069"/>
                  </a:lnTo>
                  <a:lnTo>
                    <a:pt x="373217" y="190060"/>
                  </a:lnTo>
                  <a:lnTo>
                    <a:pt x="357792" y="141264"/>
                  </a:lnTo>
                  <a:lnTo>
                    <a:pt x="342065" y="92661"/>
                  </a:lnTo>
                  <a:lnTo>
                    <a:pt x="326037" y="44249"/>
                  </a:lnTo>
                  <a:lnTo>
                    <a:pt x="31105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4869" y="7496484"/>
              <a:ext cx="181091" cy="209069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456419" y="7496484"/>
              <a:ext cx="346075" cy="209550"/>
            </a:xfrm>
            <a:custGeom>
              <a:avLst/>
              <a:gdLst/>
              <a:ahLst/>
              <a:cxnLst/>
              <a:rect l="l" t="t" r="r" b="b"/>
              <a:pathLst>
                <a:path w="346075" h="209550">
                  <a:moveTo>
                    <a:pt x="345896" y="0"/>
                  </a:moveTo>
                  <a:lnTo>
                    <a:pt x="39726" y="0"/>
                  </a:lnTo>
                  <a:lnTo>
                    <a:pt x="38357" y="6984"/>
                  </a:lnTo>
                  <a:lnTo>
                    <a:pt x="28610" y="57348"/>
                  </a:lnTo>
                  <a:lnTo>
                    <a:pt x="18987" y="107711"/>
                  </a:lnTo>
                  <a:lnTo>
                    <a:pt x="9489" y="158074"/>
                  </a:lnTo>
                  <a:lnTo>
                    <a:pt x="0" y="209069"/>
                  </a:lnTo>
                  <a:lnTo>
                    <a:pt x="304089" y="209069"/>
                  </a:lnTo>
                  <a:lnTo>
                    <a:pt x="311029" y="173615"/>
                  </a:lnTo>
                  <a:lnTo>
                    <a:pt x="320977" y="123370"/>
                  </a:lnTo>
                  <a:lnTo>
                    <a:pt x="331038" y="73125"/>
                  </a:lnTo>
                  <a:lnTo>
                    <a:pt x="341211" y="22881"/>
                  </a:lnTo>
                  <a:lnTo>
                    <a:pt x="34589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02395" y="7496484"/>
              <a:ext cx="1744980" cy="209550"/>
            </a:xfrm>
            <a:custGeom>
              <a:avLst/>
              <a:gdLst/>
              <a:ahLst/>
              <a:cxnLst/>
              <a:rect l="l" t="t" r="r" b="b"/>
              <a:pathLst>
                <a:path w="1744979" h="209550">
                  <a:moveTo>
                    <a:pt x="1744817" y="0"/>
                  </a:moveTo>
                  <a:lnTo>
                    <a:pt x="248334" y="0"/>
                  </a:lnTo>
                  <a:lnTo>
                    <a:pt x="168880" y="65671"/>
                  </a:lnTo>
                  <a:lnTo>
                    <a:pt x="92017" y="130275"/>
                  </a:lnTo>
                  <a:lnTo>
                    <a:pt x="0" y="209069"/>
                  </a:lnTo>
                  <a:lnTo>
                    <a:pt x="1488439" y="209069"/>
                  </a:lnTo>
                  <a:lnTo>
                    <a:pt x="1744817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59243" y="7496484"/>
              <a:ext cx="1288415" cy="209550"/>
            </a:xfrm>
            <a:custGeom>
              <a:avLst/>
              <a:gdLst/>
              <a:ahLst/>
              <a:cxnLst/>
              <a:rect l="l" t="t" r="r" b="b"/>
              <a:pathLst>
                <a:path w="1288414" h="209550">
                  <a:moveTo>
                    <a:pt x="1287968" y="0"/>
                  </a:moveTo>
                  <a:lnTo>
                    <a:pt x="186470" y="0"/>
                  </a:lnTo>
                  <a:lnTo>
                    <a:pt x="121770" y="71658"/>
                  </a:lnTo>
                  <a:lnTo>
                    <a:pt x="53842" y="147889"/>
                  </a:lnTo>
                  <a:lnTo>
                    <a:pt x="0" y="209069"/>
                  </a:lnTo>
                  <a:lnTo>
                    <a:pt x="1031591" y="209069"/>
                  </a:lnTo>
                  <a:lnTo>
                    <a:pt x="128796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721" y="1348926"/>
              <a:ext cx="9137015" cy="14604"/>
            </a:xfrm>
            <a:custGeom>
              <a:avLst/>
              <a:gdLst/>
              <a:ahLst/>
              <a:cxnLst/>
              <a:rect l="l" t="t" r="r" b="b"/>
              <a:pathLst>
                <a:path w="9137015" h="14605">
                  <a:moveTo>
                    <a:pt x="9136816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9136816" y="14579"/>
                  </a:lnTo>
                  <a:lnTo>
                    <a:pt x="9136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370931" y="1348926"/>
              <a:ext cx="189230" cy="14604"/>
            </a:xfrm>
            <a:custGeom>
              <a:avLst/>
              <a:gdLst/>
              <a:ahLst/>
              <a:cxnLst/>
              <a:rect l="l" t="t" r="r" b="b"/>
              <a:pathLst>
                <a:path w="189229" h="14605">
                  <a:moveTo>
                    <a:pt x="189146" y="0"/>
                  </a:moveTo>
                  <a:lnTo>
                    <a:pt x="38465" y="0"/>
                  </a:lnTo>
                  <a:lnTo>
                    <a:pt x="26445" y="5763"/>
                  </a:lnTo>
                  <a:lnTo>
                    <a:pt x="0" y="14579"/>
                  </a:lnTo>
                  <a:lnTo>
                    <a:pt x="131849" y="14579"/>
                  </a:lnTo>
                  <a:lnTo>
                    <a:pt x="189146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721" y="1348926"/>
              <a:ext cx="2668905" cy="14604"/>
            </a:xfrm>
            <a:custGeom>
              <a:avLst/>
              <a:gdLst/>
              <a:ahLst/>
              <a:cxnLst/>
              <a:rect l="l" t="t" r="r" b="b"/>
              <a:pathLst>
                <a:path w="2668904" h="14605">
                  <a:moveTo>
                    <a:pt x="2637294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668911" y="14579"/>
                  </a:lnTo>
                  <a:lnTo>
                    <a:pt x="2652287" y="6798"/>
                  </a:lnTo>
                  <a:lnTo>
                    <a:pt x="2637294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394867" y="1348926"/>
              <a:ext cx="1162050" cy="14604"/>
            </a:xfrm>
            <a:custGeom>
              <a:avLst/>
              <a:gdLst/>
              <a:ahLst/>
              <a:cxnLst/>
              <a:rect l="l" t="t" r="r" b="b"/>
              <a:pathLst>
                <a:path w="1162050" h="14605">
                  <a:moveTo>
                    <a:pt x="1161988" y="0"/>
                  </a:moveTo>
                  <a:lnTo>
                    <a:pt x="0" y="0"/>
                  </a:lnTo>
                  <a:lnTo>
                    <a:pt x="17330" y="14579"/>
                  </a:lnTo>
                  <a:lnTo>
                    <a:pt x="1155137" y="14579"/>
                  </a:lnTo>
                  <a:lnTo>
                    <a:pt x="11619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220016" y="1348926"/>
              <a:ext cx="895985" cy="14604"/>
            </a:xfrm>
            <a:custGeom>
              <a:avLst/>
              <a:gdLst/>
              <a:ahLst/>
              <a:cxnLst/>
              <a:rect l="l" t="t" r="r" b="b"/>
              <a:pathLst>
                <a:path w="895985" h="14605">
                  <a:moveTo>
                    <a:pt x="895906" y="0"/>
                  </a:moveTo>
                  <a:lnTo>
                    <a:pt x="0" y="0"/>
                  </a:lnTo>
                  <a:lnTo>
                    <a:pt x="14992" y="6798"/>
                  </a:lnTo>
                  <a:lnTo>
                    <a:pt x="31616" y="14579"/>
                  </a:lnTo>
                  <a:lnTo>
                    <a:pt x="848474" y="14579"/>
                  </a:lnTo>
                  <a:lnTo>
                    <a:pt x="89590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948077" y="1348926"/>
              <a:ext cx="168275" cy="14604"/>
            </a:xfrm>
            <a:custGeom>
              <a:avLst/>
              <a:gdLst/>
              <a:ahLst/>
              <a:cxnLst/>
              <a:rect l="l" t="t" r="r" b="b"/>
              <a:pathLst>
                <a:path w="168275" h="14605">
                  <a:moveTo>
                    <a:pt x="167845" y="0"/>
                  </a:moveTo>
                  <a:lnTo>
                    <a:pt x="52174" y="0"/>
                  </a:lnTo>
                  <a:lnTo>
                    <a:pt x="0" y="14579"/>
                  </a:lnTo>
                  <a:lnTo>
                    <a:pt x="120412" y="14579"/>
                  </a:lnTo>
                  <a:lnTo>
                    <a:pt x="167845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088826" y="1348926"/>
              <a:ext cx="163195" cy="14604"/>
            </a:xfrm>
            <a:custGeom>
              <a:avLst/>
              <a:gdLst/>
              <a:ahLst/>
              <a:cxnLst/>
              <a:rect l="l" t="t" r="r" b="b"/>
              <a:pathLst>
                <a:path w="163195" h="14605">
                  <a:moveTo>
                    <a:pt x="131189" y="0"/>
                  </a:moveTo>
                  <a:lnTo>
                    <a:pt x="0" y="0"/>
                  </a:lnTo>
                  <a:lnTo>
                    <a:pt x="24980" y="11463"/>
                  </a:lnTo>
                  <a:lnTo>
                    <a:pt x="31532" y="14579"/>
                  </a:lnTo>
                  <a:lnTo>
                    <a:pt x="162806" y="14579"/>
                  </a:lnTo>
                  <a:lnTo>
                    <a:pt x="146182" y="6798"/>
                  </a:lnTo>
                  <a:lnTo>
                    <a:pt x="131189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721" y="1348926"/>
              <a:ext cx="2538095" cy="14604"/>
            </a:xfrm>
            <a:custGeom>
              <a:avLst/>
              <a:gdLst/>
              <a:ahLst/>
              <a:cxnLst/>
              <a:rect l="l" t="t" r="r" b="b"/>
              <a:pathLst>
                <a:path w="2538095" h="14605">
                  <a:moveTo>
                    <a:pt x="2506138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537610" y="14579"/>
                  </a:lnTo>
                  <a:lnTo>
                    <a:pt x="2527504" y="9792"/>
                  </a:lnTo>
                  <a:lnTo>
                    <a:pt x="25061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068490" y="1348926"/>
              <a:ext cx="344170" cy="14604"/>
            </a:xfrm>
            <a:custGeom>
              <a:avLst/>
              <a:gdLst/>
              <a:ahLst/>
              <a:cxnLst/>
              <a:rect l="l" t="t" r="r" b="b"/>
              <a:pathLst>
                <a:path w="344170" h="14605">
                  <a:moveTo>
                    <a:pt x="326376" y="0"/>
                  </a:moveTo>
                  <a:lnTo>
                    <a:pt x="47432" y="0"/>
                  </a:lnTo>
                  <a:lnTo>
                    <a:pt x="0" y="14579"/>
                  </a:lnTo>
                  <a:lnTo>
                    <a:pt x="343707" y="14579"/>
                  </a:lnTo>
                  <a:lnTo>
                    <a:pt x="3263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87634" y="1348937"/>
              <a:ext cx="1167130" cy="14604"/>
            </a:xfrm>
            <a:custGeom>
              <a:avLst/>
              <a:gdLst/>
              <a:ahLst/>
              <a:cxnLst/>
              <a:rect l="l" t="t" r="r" b="b"/>
              <a:pathLst>
                <a:path w="1167129" h="14605">
                  <a:moveTo>
                    <a:pt x="124561" y="14579"/>
                  </a:moveTo>
                  <a:lnTo>
                    <a:pt x="107226" y="0"/>
                  </a:lnTo>
                  <a:lnTo>
                    <a:pt x="0" y="0"/>
                  </a:lnTo>
                  <a:lnTo>
                    <a:pt x="863" y="685"/>
                  </a:lnTo>
                  <a:lnTo>
                    <a:pt x="17221" y="14579"/>
                  </a:lnTo>
                  <a:lnTo>
                    <a:pt x="124561" y="14579"/>
                  </a:lnTo>
                  <a:close/>
                </a:path>
                <a:path w="1167129" h="14605">
                  <a:moveTo>
                    <a:pt x="1166812" y="0"/>
                  </a:moveTo>
                  <a:lnTo>
                    <a:pt x="878852" y="0"/>
                  </a:lnTo>
                  <a:lnTo>
                    <a:pt x="872058" y="9296"/>
                  </a:lnTo>
                  <a:lnTo>
                    <a:pt x="868387" y="14579"/>
                  </a:lnTo>
                  <a:lnTo>
                    <a:pt x="1155915" y="14579"/>
                  </a:lnTo>
                  <a:lnTo>
                    <a:pt x="116681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006500" y="1348926"/>
              <a:ext cx="2713355" cy="14604"/>
            </a:xfrm>
            <a:custGeom>
              <a:avLst/>
              <a:gdLst/>
              <a:ahLst/>
              <a:cxnLst/>
              <a:rect l="l" t="t" r="r" b="b"/>
              <a:pathLst>
                <a:path w="2713354" h="14605">
                  <a:moveTo>
                    <a:pt x="2713038" y="0"/>
                  </a:moveTo>
                  <a:lnTo>
                    <a:pt x="65115" y="0"/>
                  </a:lnTo>
                  <a:lnTo>
                    <a:pt x="0" y="14579"/>
                  </a:lnTo>
                  <a:lnTo>
                    <a:pt x="2713038" y="14579"/>
                  </a:lnTo>
                  <a:lnTo>
                    <a:pt x="271303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434748" y="1348926"/>
              <a:ext cx="2285365" cy="14604"/>
            </a:xfrm>
            <a:custGeom>
              <a:avLst/>
              <a:gdLst/>
              <a:ahLst/>
              <a:cxnLst/>
              <a:rect l="l" t="t" r="r" b="b"/>
              <a:pathLst>
                <a:path w="2285365" h="14605">
                  <a:moveTo>
                    <a:pt x="2284789" y="0"/>
                  </a:moveTo>
                  <a:lnTo>
                    <a:pt x="49185" y="0"/>
                  </a:lnTo>
                  <a:lnTo>
                    <a:pt x="0" y="14579"/>
                  </a:lnTo>
                  <a:lnTo>
                    <a:pt x="2284789" y="14579"/>
                  </a:lnTo>
                  <a:lnTo>
                    <a:pt x="2284789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82127" y="1348926"/>
              <a:ext cx="137160" cy="14604"/>
            </a:xfrm>
            <a:custGeom>
              <a:avLst/>
              <a:gdLst/>
              <a:ahLst/>
              <a:cxnLst/>
              <a:rect l="l" t="t" r="r" b="b"/>
              <a:pathLst>
                <a:path w="137159" h="14605">
                  <a:moveTo>
                    <a:pt x="131928" y="0"/>
                  </a:moveTo>
                  <a:lnTo>
                    <a:pt x="0" y="0"/>
                  </a:lnTo>
                  <a:lnTo>
                    <a:pt x="608" y="4063"/>
                  </a:lnTo>
                  <a:lnTo>
                    <a:pt x="3307" y="14579"/>
                  </a:lnTo>
                  <a:lnTo>
                    <a:pt x="136980" y="14579"/>
                  </a:lnTo>
                  <a:lnTo>
                    <a:pt x="135406" y="10847"/>
                  </a:lnTo>
                  <a:lnTo>
                    <a:pt x="131928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6734" y="3036743"/>
              <a:ext cx="2568790" cy="2794805"/>
            </a:xfrm>
            <a:prstGeom prst="rect">
              <a:avLst/>
            </a:prstGeom>
          </p:spPr>
        </p:pic>
      </p:grpSp>
      <p:pic>
        <p:nvPicPr>
          <p:cNvPr id="96" name="Imagem 4" descr="Uma imagem contendo texto, mapa&#10;&#10;Descrição gerada com muito alta confiança">
            <a:extLst>
              <a:ext uri="{FF2B5EF4-FFF2-40B4-BE49-F238E27FC236}">
                <a16:creationId xmlns:a16="http://schemas.microsoft.com/office/drawing/2014/main" xmlns="" id="{8DC0CDEF-2236-4A40-853B-591F35FD2BE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659" y="1920221"/>
            <a:ext cx="4776239" cy="4587769"/>
          </a:xfrm>
          <a:prstGeom prst="rect">
            <a:avLst/>
          </a:prstGeom>
        </p:spPr>
      </p:pic>
      <p:sp>
        <p:nvSpPr>
          <p:cNvPr id="97" name="Título 1">
            <a:extLst>
              <a:ext uri="{FF2B5EF4-FFF2-40B4-BE49-F238E27FC236}">
                <a16:creationId xmlns:a16="http://schemas.microsoft.com/office/drawing/2014/main" xmlns="" id="{2BA65058-F3FF-44AC-AE1E-5F8D96C5ECC3}"/>
              </a:ext>
            </a:extLst>
          </p:cNvPr>
          <p:cNvSpPr txBox="1">
            <a:spLocks/>
          </p:cNvSpPr>
          <p:nvPr/>
        </p:nvSpPr>
        <p:spPr>
          <a:xfrm>
            <a:off x="563087" y="1707486"/>
            <a:ext cx="8280671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Sub-título</a:t>
            </a:r>
            <a:endParaRPr lang="pt-BR" dirty="0"/>
          </a:p>
        </p:txBody>
      </p:sp>
      <p:sp>
        <p:nvSpPr>
          <p:cNvPr id="100" name="Espaço Reservado para Conteúdo 2">
            <a:extLst>
              <a:ext uri="{FF2B5EF4-FFF2-40B4-BE49-F238E27FC236}">
                <a16:creationId xmlns:a16="http://schemas.microsoft.com/office/drawing/2014/main" xmlns="" id="{46BE0712-6A8F-4B38-BF2E-A1081874C5E5}"/>
              </a:ext>
            </a:extLst>
          </p:cNvPr>
          <p:cNvSpPr txBox="1">
            <a:spLocks/>
          </p:cNvSpPr>
          <p:nvPr/>
        </p:nvSpPr>
        <p:spPr>
          <a:xfrm>
            <a:off x="818983" y="2928957"/>
            <a:ext cx="8280669" cy="4057547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Texto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/>
              <a:t>Item 1</a:t>
            </a:r>
          </a:p>
          <a:p>
            <a:pPr marL="1257300" lvl="1" indent="-571500"/>
            <a:r>
              <a:rPr lang="pt-BR"/>
              <a:t>Item 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786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147" y="427225"/>
            <a:ext cx="659603" cy="71763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6507" y="442094"/>
            <a:ext cx="1504400" cy="34979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252306" y="830177"/>
            <a:ext cx="1492885" cy="300355"/>
            <a:chOff x="1252306" y="830177"/>
            <a:chExt cx="1492885" cy="30035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2131" y="875814"/>
              <a:ext cx="993124" cy="25418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52306" y="830177"/>
              <a:ext cx="1492885" cy="8255"/>
            </a:xfrm>
            <a:custGeom>
              <a:avLst/>
              <a:gdLst/>
              <a:ahLst/>
              <a:cxnLst/>
              <a:rect l="l" t="t" r="r" b="b"/>
              <a:pathLst>
                <a:path w="1492885" h="8255">
                  <a:moveTo>
                    <a:pt x="1492794" y="0"/>
                  </a:moveTo>
                  <a:lnTo>
                    <a:pt x="0" y="0"/>
                  </a:lnTo>
                  <a:lnTo>
                    <a:pt x="0" y="8225"/>
                  </a:lnTo>
                  <a:lnTo>
                    <a:pt x="1492794" y="8225"/>
                  </a:lnTo>
                  <a:lnTo>
                    <a:pt x="1492794" y="0"/>
                  </a:lnTo>
                  <a:close/>
                </a:path>
              </a:pathLst>
            </a:custGeom>
            <a:solidFill>
              <a:srgbClr val="2747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277109" y="2940"/>
            <a:ext cx="7025640" cy="7703184"/>
            <a:chOff x="3277109" y="2940"/>
            <a:chExt cx="7025640" cy="7703184"/>
          </a:xfrm>
        </p:grpSpPr>
        <p:sp>
          <p:nvSpPr>
            <p:cNvPr id="8" name="object 8"/>
            <p:cNvSpPr/>
            <p:nvPr/>
          </p:nvSpPr>
          <p:spPr>
            <a:xfrm>
              <a:off x="10090249" y="2940"/>
              <a:ext cx="212090" cy="7703184"/>
            </a:xfrm>
            <a:custGeom>
              <a:avLst/>
              <a:gdLst/>
              <a:ahLst/>
              <a:cxnLst/>
              <a:rect l="l" t="t" r="r" b="b"/>
              <a:pathLst>
                <a:path w="212090" h="7703184">
                  <a:moveTo>
                    <a:pt x="212015" y="0"/>
                  </a:moveTo>
                  <a:lnTo>
                    <a:pt x="0" y="0"/>
                  </a:lnTo>
                  <a:lnTo>
                    <a:pt x="0" y="7702613"/>
                  </a:lnTo>
                  <a:lnTo>
                    <a:pt x="212015" y="770261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90249" y="5207215"/>
              <a:ext cx="212090" cy="441325"/>
            </a:xfrm>
            <a:custGeom>
              <a:avLst/>
              <a:gdLst/>
              <a:ahLst/>
              <a:cxnLst/>
              <a:rect l="l" t="t" r="r" b="b"/>
              <a:pathLst>
                <a:path w="212090" h="441325">
                  <a:moveTo>
                    <a:pt x="0" y="0"/>
                  </a:moveTo>
                  <a:lnTo>
                    <a:pt x="0" y="219381"/>
                  </a:lnTo>
                  <a:lnTo>
                    <a:pt x="5875" y="225338"/>
                  </a:lnTo>
                  <a:lnTo>
                    <a:pt x="76640" y="298052"/>
                  </a:lnTo>
                  <a:lnTo>
                    <a:pt x="146680" y="371320"/>
                  </a:lnTo>
                  <a:lnTo>
                    <a:pt x="212015" y="440880"/>
                  </a:lnTo>
                  <a:lnTo>
                    <a:pt x="212015" y="223328"/>
                  </a:lnTo>
                  <a:lnTo>
                    <a:pt x="147820" y="154396"/>
                  </a:lnTo>
                  <a:lnTo>
                    <a:pt x="78930" y="81702"/>
                  </a:lnTo>
                  <a:lnTo>
                    <a:pt x="9327" y="9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90249" y="2940"/>
              <a:ext cx="212090" cy="2003425"/>
            </a:xfrm>
            <a:custGeom>
              <a:avLst/>
              <a:gdLst/>
              <a:ahLst/>
              <a:cxnLst/>
              <a:rect l="l" t="t" r="r" b="b"/>
              <a:pathLst>
                <a:path w="212090" h="2003425">
                  <a:moveTo>
                    <a:pt x="212015" y="0"/>
                  </a:moveTo>
                  <a:lnTo>
                    <a:pt x="0" y="0"/>
                  </a:lnTo>
                  <a:lnTo>
                    <a:pt x="0" y="2003256"/>
                  </a:lnTo>
                  <a:lnTo>
                    <a:pt x="89801" y="1952261"/>
                  </a:lnTo>
                  <a:lnTo>
                    <a:pt x="174147" y="1902767"/>
                  </a:lnTo>
                  <a:lnTo>
                    <a:pt x="212015" y="188001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90249" y="3163314"/>
              <a:ext cx="212090" cy="1290955"/>
            </a:xfrm>
            <a:custGeom>
              <a:avLst/>
              <a:gdLst/>
              <a:ahLst/>
              <a:cxnLst/>
              <a:rect l="l" t="t" r="r" b="b"/>
              <a:pathLst>
                <a:path w="212090" h="1290954">
                  <a:moveTo>
                    <a:pt x="212015" y="0"/>
                  </a:moveTo>
                  <a:lnTo>
                    <a:pt x="119355" y="31052"/>
                  </a:lnTo>
                  <a:lnTo>
                    <a:pt x="0" y="69032"/>
                  </a:lnTo>
                  <a:lnTo>
                    <a:pt x="0" y="1267981"/>
                  </a:lnTo>
                  <a:lnTo>
                    <a:pt x="62468" y="1275650"/>
                  </a:lnTo>
                  <a:lnTo>
                    <a:pt x="113523" y="1281291"/>
                  </a:lnTo>
                  <a:lnTo>
                    <a:pt x="164696" y="1286416"/>
                  </a:lnTo>
                  <a:lnTo>
                    <a:pt x="212015" y="129066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090249" y="1882960"/>
              <a:ext cx="212090" cy="1143000"/>
            </a:xfrm>
            <a:custGeom>
              <a:avLst/>
              <a:gdLst/>
              <a:ahLst/>
              <a:cxnLst/>
              <a:rect l="l" t="t" r="r" b="b"/>
              <a:pathLst>
                <a:path w="212090" h="1143000">
                  <a:moveTo>
                    <a:pt x="212015" y="0"/>
                  </a:moveTo>
                  <a:lnTo>
                    <a:pt x="174147" y="22747"/>
                  </a:lnTo>
                  <a:lnTo>
                    <a:pt x="89801" y="72241"/>
                  </a:lnTo>
                  <a:lnTo>
                    <a:pt x="0" y="123236"/>
                  </a:lnTo>
                  <a:lnTo>
                    <a:pt x="0" y="966319"/>
                  </a:lnTo>
                  <a:lnTo>
                    <a:pt x="56999" y="1015263"/>
                  </a:lnTo>
                  <a:lnTo>
                    <a:pt x="96361" y="1048398"/>
                  </a:lnTo>
                  <a:lnTo>
                    <a:pt x="135980" y="1081251"/>
                  </a:lnTo>
                  <a:lnTo>
                    <a:pt x="175855" y="1113819"/>
                  </a:lnTo>
                  <a:lnTo>
                    <a:pt x="212015" y="1142911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90249" y="2720297"/>
              <a:ext cx="212090" cy="306070"/>
            </a:xfrm>
            <a:custGeom>
              <a:avLst/>
              <a:gdLst/>
              <a:ahLst/>
              <a:cxnLst/>
              <a:rect l="l" t="t" r="r" b="b"/>
              <a:pathLst>
                <a:path w="212090" h="306069">
                  <a:moveTo>
                    <a:pt x="0" y="0"/>
                  </a:moveTo>
                  <a:lnTo>
                    <a:pt x="0" y="128983"/>
                  </a:lnTo>
                  <a:lnTo>
                    <a:pt x="17897" y="144510"/>
                  </a:lnTo>
                  <a:lnTo>
                    <a:pt x="56999" y="177927"/>
                  </a:lnTo>
                  <a:lnTo>
                    <a:pt x="96361" y="211062"/>
                  </a:lnTo>
                  <a:lnTo>
                    <a:pt x="135980" y="243914"/>
                  </a:lnTo>
                  <a:lnTo>
                    <a:pt x="175855" y="276482"/>
                  </a:lnTo>
                  <a:lnTo>
                    <a:pt x="212015" y="305574"/>
                  </a:lnTo>
                  <a:lnTo>
                    <a:pt x="212015" y="194082"/>
                  </a:lnTo>
                  <a:lnTo>
                    <a:pt x="178202" y="164236"/>
                  </a:lnTo>
                  <a:lnTo>
                    <a:pt x="140680" y="130624"/>
                  </a:lnTo>
                  <a:lnTo>
                    <a:pt x="103417" y="96747"/>
                  </a:lnTo>
                  <a:lnTo>
                    <a:pt x="66416" y="62607"/>
                  </a:lnTo>
                  <a:lnTo>
                    <a:pt x="29678" y="28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90249" y="1744545"/>
              <a:ext cx="212090" cy="262255"/>
            </a:xfrm>
            <a:custGeom>
              <a:avLst/>
              <a:gdLst/>
              <a:ahLst/>
              <a:cxnLst/>
              <a:rect l="l" t="t" r="r" b="b"/>
              <a:pathLst>
                <a:path w="212090" h="262255">
                  <a:moveTo>
                    <a:pt x="212015" y="0"/>
                  </a:moveTo>
                  <a:lnTo>
                    <a:pt x="171951" y="23893"/>
                  </a:lnTo>
                  <a:lnTo>
                    <a:pt x="83155" y="75560"/>
                  </a:lnTo>
                  <a:lnTo>
                    <a:pt x="0" y="122391"/>
                  </a:lnTo>
                  <a:lnTo>
                    <a:pt x="0" y="261651"/>
                  </a:lnTo>
                  <a:lnTo>
                    <a:pt x="89801" y="210657"/>
                  </a:lnTo>
                  <a:lnTo>
                    <a:pt x="174147" y="161162"/>
                  </a:lnTo>
                  <a:lnTo>
                    <a:pt x="212015" y="13841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90249" y="2940"/>
              <a:ext cx="212090" cy="1864360"/>
            </a:xfrm>
            <a:custGeom>
              <a:avLst/>
              <a:gdLst/>
              <a:ahLst/>
              <a:cxnLst/>
              <a:rect l="l" t="t" r="r" b="b"/>
              <a:pathLst>
                <a:path w="212090" h="1864360">
                  <a:moveTo>
                    <a:pt x="212015" y="0"/>
                  </a:moveTo>
                  <a:lnTo>
                    <a:pt x="0" y="0"/>
                  </a:lnTo>
                  <a:lnTo>
                    <a:pt x="0" y="1863988"/>
                  </a:lnTo>
                  <a:lnTo>
                    <a:pt x="79315" y="1819361"/>
                  </a:lnTo>
                  <a:lnTo>
                    <a:pt x="166893" y="1768487"/>
                  </a:lnTo>
                  <a:lnTo>
                    <a:pt x="212015" y="174162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90249" y="2849280"/>
              <a:ext cx="212090" cy="383540"/>
            </a:xfrm>
            <a:custGeom>
              <a:avLst/>
              <a:gdLst/>
              <a:ahLst/>
              <a:cxnLst/>
              <a:rect l="l" t="t" r="r" b="b"/>
              <a:pathLst>
                <a:path w="212090" h="383539">
                  <a:moveTo>
                    <a:pt x="0" y="0"/>
                  </a:moveTo>
                  <a:lnTo>
                    <a:pt x="0" y="383066"/>
                  </a:lnTo>
                  <a:lnTo>
                    <a:pt x="119355" y="345086"/>
                  </a:lnTo>
                  <a:lnTo>
                    <a:pt x="212015" y="314034"/>
                  </a:lnTo>
                  <a:lnTo>
                    <a:pt x="212015" y="176591"/>
                  </a:lnTo>
                  <a:lnTo>
                    <a:pt x="175855" y="147499"/>
                  </a:lnTo>
                  <a:lnTo>
                    <a:pt x="135980" y="114931"/>
                  </a:lnTo>
                  <a:lnTo>
                    <a:pt x="96361" y="82078"/>
                  </a:lnTo>
                  <a:lnTo>
                    <a:pt x="56999" y="48943"/>
                  </a:lnTo>
                  <a:lnTo>
                    <a:pt x="17897" y="15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0249" y="3050099"/>
              <a:ext cx="212015" cy="18224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090249" y="4012412"/>
              <a:ext cx="212090" cy="347345"/>
            </a:xfrm>
            <a:custGeom>
              <a:avLst/>
              <a:gdLst/>
              <a:ahLst/>
              <a:cxnLst/>
              <a:rect l="l" t="t" r="r" b="b"/>
              <a:pathLst>
                <a:path w="212090" h="347345">
                  <a:moveTo>
                    <a:pt x="0" y="0"/>
                  </a:moveTo>
                  <a:lnTo>
                    <a:pt x="0" y="304467"/>
                  </a:lnTo>
                  <a:lnTo>
                    <a:pt x="212015" y="346908"/>
                  </a:lnTo>
                  <a:lnTo>
                    <a:pt x="212015" y="40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90249" y="5958166"/>
              <a:ext cx="212090" cy="1747520"/>
            </a:xfrm>
            <a:custGeom>
              <a:avLst/>
              <a:gdLst/>
              <a:ahLst/>
              <a:cxnLst/>
              <a:rect l="l" t="t" r="r" b="b"/>
              <a:pathLst>
                <a:path w="212090" h="1747520">
                  <a:moveTo>
                    <a:pt x="0" y="0"/>
                  </a:moveTo>
                  <a:lnTo>
                    <a:pt x="0" y="1747388"/>
                  </a:lnTo>
                  <a:lnTo>
                    <a:pt x="212015" y="1747388"/>
                  </a:lnTo>
                  <a:lnTo>
                    <a:pt x="212015" y="252079"/>
                  </a:lnTo>
                  <a:lnTo>
                    <a:pt x="178411" y="211200"/>
                  </a:lnTo>
                  <a:lnTo>
                    <a:pt x="114117" y="133967"/>
                  </a:lnTo>
                  <a:lnTo>
                    <a:pt x="49205" y="57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90249" y="6416460"/>
              <a:ext cx="212090" cy="1289685"/>
            </a:xfrm>
            <a:custGeom>
              <a:avLst/>
              <a:gdLst/>
              <a:ahLst/>
              <a:cxnLst/>
              <a:rect l="l" t="t" r="r" b="b"/>
              <a:pathLst>
                <a:path w="212090" h="1289684">
                  <a:moveTo>
                    <a:pt x="0" y="0"/>
                  </a:moveTo>
                  <a:lnTo>
                    <a:pt x="0" y="1289094"/>
                  </a:lnTo>
                  <a:lnTo>
                    <a:pt x="212015" y="1289094"/>
                  </a:lnTo>
                  <a:lnTo>
                    <a:pt x="212015" y="189309"/>
                  </a:lnTo>
                  <a:lnTo>
                    <a:pt x="102316" y="90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7109" y="7496747"/>
              <a:ext cx="7022465" cy="208915"/>
            </a:xfrm>
            <a:custGeom>
              <a:avLst/>
              <a:gdLst/>
              <a:ahLst/>
              <a:cxnLst/>
              <a:rect l="l" t="t" r="r" b="b"/>
              <a:pathLst>
                <a:path w="7022465" h="208915">
                  <a:moveTo>
                    <a:pt x="6813143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7021954" y="208807"/>
                  </a:lnTo>
                  <a:lnTo>
                    <a:pt x="681314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4321" y="7496747"/>
              <a:ext cx="436880" cy="208915"/>
            </a:xfrm>
            <a:custGeom>
              <a:avLst/>
              <a:gdLst/>
              <a:ahLst/>
              <a:cxnLst/>
              <a:rect l="l" t="t" r="r" b="b"/>
              <a:pathLst>
                <a:path w="436879" h="208915">
                  <a:moveTo>
                    <a:pt x="219085" y="0"/>
                  </a:moveTo>
                  <a:lnTo>
                    <a:pt x="0" y="0"/>
                  </a:lnTo>
                  <a:lnTo>
                    <a:pt x="9530" y="9327"/>
                  </a:lnTo>
                  <a:lnTo>
                    <a:pt x="81590" y="78930"/>
                  </a:lnTo>
                  <a:lnTo>
                    <a:pt x="154186" y="147820"/>
                  </a:lnTo>
                  <a:lnTo>
                    <a:pt x="219568" y="208807"/>
                  </a:lnTo>
                  <a:lnTo>
                    <a:pt x="436853" y="208807"/>
                  </a:lnTo>
                  <a:lnTo>
                    <a:pt x="370815" y="146680"/>
                  </a:lnTo>
                  <a:lnTo>
                    <a:pt x="297648" y="76640"/>
                  </a:lnTo>
                  <a:lnTo>
                    <a:pt x="225033" y="5875"/>
                  </a:lnTo>
                  <a:lnTo>
                    <a:pt x="219085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77109" y="7496747"/>
              <a:ext cx="2000885" cy="208915"/>
            </a:xfrm>
            <a:custGeom>
              <a:avLst/>
              <a:gdLst/>
              <a:ahLst/>
              <a:cxnLst/>
              <a:rect l="l" t="t" r="r" b="b"/>
              <a:pathLst>
                <a:path w="2000885" h="208915">
                  <a:moveTo>
                    <a:pt x="2000536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879392" y="208807"/>
                  </a:lnTo>
                  <a:lnTo>
                    <a:pt x="1900185" y="174146"/>
                  </a:lnTo>
                  <a:lnTo>
                    <a:pt x="1925026" y="132085"/>
                  </a:lnTo>
                  <a:lnTo>
                    <a:pt x="1949612" y="89800"/>
                  </a:lnTo>
                  <a:lnTo>
                    <a:pt x="1973939" y="47292"/>
                  </a:lnTo>
                  <a:lnTo>
                    <a:pt x="1998007" y="4561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34279" y="7496747"/>
              <a:ext cx="1287780" cy="208915"/>
            </a:xfrm>
            <a:custGeom>
              <a:avLst/>
              <a:gdLst/>
              <a:ahLst/>
              <a:cxnLst/>
              <a:rect l="l" t="t" r="r" b="b"/>
              <a:pathLst>
                <a:path w="1287779" h="208915">
                  <a:moveTo>
                    <a:pt x="1265176" y="0"/>
                  </a:moveTo>
                  <a:lnTo>
                    <a:pt x="67853" y="0"/>
                  </a:lnTo>
                  <a:lnTo>
                    <a:pt x="61076" y="21955"/>
                  </a:lnTo>
                  <a:lnTo>
                    <a:pt x="45651" y="70751"/>
                  </a:lnTo>
                  <a:lnTo>
                    <a:pt x="29924" y="119354"/>
                  </a:lnTo>
                  <a:lnTo>
                    <a:pt x="13897" y="167764"/>
                  </a:lnTo>
                  <a:lnTo>
                    <a:pt x="0" y="208807"/>
                  </a:lnTo>
                  <a:lnTo>
                    <a:pt x="1287541" y="208807"/>
                  </a:lnTo>
                  <a:lnTo>
                    <a:pt x="1283585" y="164695"/>
                  </a:lnTo>
                  <a:lnTo>
                    <a:pt x="1278468" y="113522"/>
                  </a:lnTo>
                  <a:lnTo>
                    <a:pt x="1272834" y="62467"/>
                  </a:lnTo>
                  <a:lnTo>
                    <a:pt x="1266687" y="11534"/>
                  </a:lnTo>
                  <a:lnTo>
                    <a:pt x="12651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56501" y="7496747"/>
              <a:ext cx="1137285" cy="208915"/>
            </a:xfrm>
            <a:custGeom>
              <a:avLst/>
              <a:gdLst/>
              <a:ahLst/>
              <a:cxnLst/>
              <a:rect l="l" t="t" r="r" b="b"/>
              <a:pathLst>
                <a:path w="1137285" h="208915">
                  <a:moveTo>
                    <a:pt x="963084" y="0"/>
                  </a:moveTo>
                  <a:lnTo>
                    <a:pt x="121143" y="0"/>
                  </a:lnTo>
                  <a:lnTo>
                    <a:pt x="118615" y="4561"/>
                  </a:lnTo>
                  <a:lnTo>
                    <a:pt x="94546" y="47292"/>
                  </a:lnTo>
                  <a:lnTo>
                    <a:pt x="70219" y="89800"/>
                  </a:lnTo>
                  <a:lnTo>
                    <a:pt x="45634" y="132085"/>
                  </a:lnTo>
                  <a:lnTo>
                    <a:pt x="20792" y="174146"/>
                  </a:lnTo>
                  <a:lnTo>
                    <a:pt x="0" y="208807"/>
                  </a:lnTo>
                  <a:lnTo>
                    <a:pt x="1136859" y="208807"/>
                  </a:lnTo>
                  <a:lnTo>
                    <a:pt x="1110383" y="175854"/>
                  </a:lnTo>
                  <a:lnTo>
                    <a:pt x="1077859" y="135979"/>
                  </a:lnTo>
                  <a:lnTo>
                    <a:pt x="1045051" y="96360"/>
                  </a:lnTo>
                  <a:lnTo>
                    <a:pt x="1011961" y="56999"/>
                  </a:lnTo>
                  <a:lnTo>
                    <a:pt x="978590" y="17896"/>
                  </a:lnTo>
                  <a:lnTo>
                    <a:pt x="96308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60704" y="7677582"/>
              <a:ext cx="75565" cy="28575"/>
            </a:xfrm>
            <a:custGeom>
              <a:avLst/>
              <a:gdLst/>
              <a:ahLst/>
              <a:cxnLst/>
              <a:rect l="l" t="t" r="r" b="b"/>
              <a:pathLst>
                <a:path w="75564" h="28575">
                  <a:moveTo>
                    <a:pt x="65393" y="0"/>
                  </a:moveTo>
                  <a:lnTo>
                    <a:pt x="0" y="27971"/>
                  </a:lnTo>
                  <a:lnTo>
                    <a:pt x="75510" y="27971"/>
                  </a:lnTo>
                  <a:lnTo>
                    <a:pt x="65393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90779" y="7496747"/>
              <a:ext cx="302895" cy="208915"/>
            </a:xfrm>
            <a:custGeom>
              <a:avLst/>
              <a:gdLst/>
              <a:ahLst/>
              <a:cxnLst/>
              <a:rect l="l" t="t" r="r" b="b"/>
              <a:pathLst>
                <a:path w="302895" h="208915">
                  <a:moveTo>
                    <a:pt x="128807" y="0"/>
                  </a:moveTo>
                  <a:lnTo>
                    <a:pt x="0" y="0"/>
                  </a:lnTo>
                  <a:lnTo>
                    <a:pt x="28166" y="29678"/>
                  </a:lnTo>
                  <a:lnTo>
                    <a:pt x="62521" y="66416"/>
                  </a:lnTo>
                  <a:lnTo>
                    <a:pt x="96615" y="103417"/>
                  </a:lnTo>
                  <a:lnTo>
                    <a:pt x="130445" y="140679"/>
                  </a:lnTo>
                  <a:lnTo>
                    <a:pt x="164012" y="178201"/>
                  </a:lnTo>
                  <a:lnTo>
                    <a:pt x="190990" y="208807"/>
                  </a:lnTo>
                  <a:lnTo>
                    <a:pt x="302581" y="208807"/>
                  </a:lnTo>
                  <a:lnTo>
                    <a:pt x="276105" y="175854"/>
                  </a:lnTo>
                  <a:lnTo>
                    <a:pt x="243581" y="135979"/>
                  </a:lnTo>
                  <a:lnTo>
                    <a:pt x="210774" y="96360"/>
                  </a:lnTo>
                  <a:lnTo>
                    <a:pt x="177684" y="56999"/>
                  </a:lnTo>
                  <a:lnTo>
                    <a:pt x="144312" y="17896"/>
                  </a:lnTo>
                  <a:lnTo>
                    <a:pt x="12880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18259" y="7496747"/>
              <a:ext cx="259715" cy="208915"/>
            </a:xfrm>
            <a:custGeom>
              <a:avLst/>
              <a:gdLst/>
              <a:ahLst/>
              <a:cxnLst/>
              <a:rect l="l" t="t" r="r" b="b"/>
              <a:pathLst>
                <a:path w="259714" h="208915">
                  <a:moveTo>
                    <a:pt x="259385" y="0"/>
                  </a:moveTo>
                  <a:lnTo>
                    <a:pt x="120314" y="0"/>
                  </a:lnTo>
                  <a:lnTo>
                    <a:pt x="98917" y="38392"/>
                  </a:lnTo>
                  <a:lnTo>
                    <a:pt x="73547" y="83155"/>
                  </a:lnTo>
                  <a:lnTo>
                    <a:pt x="47891" y="127674"/>
                  </a:lnTo>
                  <a:lnTo>
                    <a:pt x="21950" y="171950"/>
                  </a:lnTo>
                  <a:lnTo>
                    <a:pt x="0" y="208807"/>
                  </a:lnTo>
                  <a:lnTo>
                    <a:pt x="138242" y="208807"/>
                  </a:lnTo>
                  <a:lnTo>
                    <a:pt x="159035" y="174146"/>
                  </a:lnTo>
                  <a:lnTo>
                    <a:pt x="183876" y="132085"/>
                  </a:lnTo>
                  <a:lnTo>
                    <a:pt x="208461" y="89800"/>
                  </a:lnTo>
                  <a:lnTo>
                    <a:pt x="232789" y="47292"/>
                  </a:lnTo>
                  <a:lnTo>
                    <a:pt x="256857" y="4561"/>
                  </a:lnTo>
                  <a:lnTo>
                    <a:pt x="25938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7109" y="7496747"/>
              <a:ext cx="1861820" cy="208915"/>
            </a:xfrm>
            <a:custGeom>
              <a:avLst/>
              <a:gdLst/>
              <a:ahLst/>
              <a:cxnLst/>
              <a:rect l="l" t="t" r="r" b="b"/>
              <a:pathLst>
                <a:path w="1861820" h="208915">
                  <a:moveTo>
                    <a:pt x="1861457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741171" y="208807"/>
                  </a:lnTo>
                  <a:lnTo>
                    <a:pt x="1766084" y="166893"/>
                  </a:lnTo>
                  <a:lnTo>
                    <a:pt x="1791625" y="123222"/>
                  </a:lnTo>
                  <a:lnTo>
                    <a:pt x="1816889" y="79315"/>
                  </a:lnTo>
                  <a:lnTo>
                    <a:pt x="1841876" y="35171"/>
                  </a:lnTo>
                  <a:lnTo>
                    <a:pt x="186145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19586" y="7496747"/>
              <a:ext cx="382905" cy="208915"/>
            </a:xfrm>
            <a:custGeom>
              <a:avLst/>
              <a:gdLst/>
              <a:ahLst/>
              <a:cxnLst/>
              <a:rect l="l" t="t" r="r" b="b"/>
              <a:pathLst>
                <a:path w="382904" h="208915">
                  <a:moveTo>
                    <a:pt x="382546" y="0"/>
                  </a:moveTo>
                  <a:lnTo>
                    <a:pt x="0" y="0"/>
                  </a:lnTo>
                  <a:lnTo>
                    <a:pt x="15505" y="17896"/>
                  </a:lnTo>
                  <a:lnTo>
                    <a:pt x="48876" y="56999"/>
                  </a:lnTo>
                  <a:lnTo>
                    <a:pt x="81966" y="96360"/>
                  </a:lnTo>
                  <a:lnTo>
                    <a:pt x="114774" y="135979"/>
                  </a:lnTo>
                  <a:lnTo>
                    <a:pt x="147298" y="175854"/>
                  </a:lnTo>
                  <a:lnTo>
                    <a:pt x="173774" y="208807"/>
                  </a:lnTo>
                  <a:lnTo>
                    <a:pt x="314692" y="208807"/>
                  </a:lnTo>
                  <a:lnTo>
                    <a:pt x="328590" y="167764"/>
                  </a:lnTo>
                  <a:lnTo>
                    <a:pt x="344617" y="119354"/>
                  </a:lnTo>
                  <a:lnTo>
                    <a:pt x="360344" y="70751"/>
                  </a:lnTo>
                  <a:lnTo>
                    <a:pt x="375768" y="21955"/>
                  </a:lnTo>
                  <a:lnTo>
                    <a:pt x="38254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1203" y="7496747"/>
              <a:ext cx="180929" cy="2088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281140" y="7496747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5">
                  <a:moveTo>
                    <a:pt x="304052" y="0"/>
                  </a:moveTo>
                  <a:lnTo>
                    <a:pt x="0" y="0"/>
                  </a:lnTo>
                  <a:lnTo>
                    <a:pt x="10030" y="53941"/>
                  </a:lnTo>
                  <a:lnTo>
                    <a:pt x="19528" y="104304"/>
                  </a:lnTo>
                  <a:lnTo>
                    <a:pt x="29151" y="154668"/>
                  </a:lnTo>
                  <a:lnTo>
                    <a:pt x="39638" y="208807"/>
                  </a:lnTo>
                  <a:lnTo>
                    <a:pt x="345778" y="208807"/>
                  </a:lnTo>
                  <a:lnTo>
                    <a:pt x="341751" y="189133"/>
                  </a:lnTo>
                  <a:lnTo>
                    <a:pt x="331577" y="138889"/>
                  </a:lnTo>
                  <a:lnTo>
                    <a:pt x="321516" y="88644"/>
                  </a:lnTo>
                  <a:lnTo>
                    <a:pt x="311568" y="38399"/>
                  </a:lnTo>
                  <a:lnTo>
                    <a:pt x="30405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24252" y="7496747"/>
              <a:ext cx="1075055" cy="208915"/>
            </a:xfrm>
            <a:custGeom>
              <a:avLst/>
              <a:gdLst/>
              <a:ahLst/>
              <a:cxnLst/>
              <a:rect l="l" t="t" r="r" b="b"/>
              <a:pathLst>
                <a:path w="1075054" h="208915">
                  <a:moveTo>
                    <a:pt x="866000" y="0"/>
                  </a:moveTo>
                  <a:lnTo>
                    <a:pt x="0" y="0"/>
                  </a:lnTo>
                  <a:lnTo>
                    <a:pt x="19092" y="16517"/>
                  </a:lnTo>
                  <a:lnTo>
                    <a:pt x="95421" y="81738"/>
                  </a:lnTo>
                  <a:lnTo>
                    <a:pt x="172283" y="146342"/>
                  </a:lnTo>
                  <a:lnTo>
                    <a:pt x="247831" y="208807"/>
                  </a:lnTo>
                  <a:lnTo>
                    <a:pt x="1074810" y="208807"/>
                  </a:lnTo>
                  <a:lnTo>
                    <a:pt x="86600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681924" y="7496747"/>
              <a:ext cx="617220" cy="208915"/>
            </a:xfrm>
            <a:custGeom>
              <a:avLst/>
              <a:gdLst/>
              <a:ahLst/>
              <a:cxnLst/>
              <a:rect l="l" t="t" r="r" b="b"/>
              <a:pathLst>
                <a:path w="617220" h="208915">
                  <a:moveTo>
                    <a:pt x="408328" y="0"/>
                  </a:moveTo>
                  <a:lnTo>
                    <a:pt x="0" y="0"/>
                  </a:lnTo>
                  <a:lnTo>
                    <a:pt x="56422" y="64124"/>
                  </a:lnTo>
                  <a:lnTo>
                    <a:pt x="124350" y="140354"/>
                  </a:lnTo>
                  <a:lnTo>
                    <a:pt x="186145" y="208807"/>
                  </a:lnTo>
                  <a:lnTo>
                    <a:pt x="617139" y="208807"/>
                  </a:lnTo>
                  <a:lnTo>
                    <a:pt x="40832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-7" y="2940"/>
            <a:ext cx="10116820" cy="7703184"/>
            <a:chOff x="-7" y="2940"/>
            <a:chExt cx="10116820" cy="7703184"/>
          </a:xfrm>
        </p:grpSpPr>
        <p:sp>
          <p:nvSpPr>
            <p:cNvPr id="36" name="object 36"/>
            <p:cNvSpPr/>
            <p:nvPr/>
          </p:nvSpPr>
          <p:spPr>
            <a:xfrm>
              <a:off x="0" y="439372"/>
              <a:ext cx="212090" cy="5280660"/>
            </a:xfrm>
            <a:custGeom>
              <a:avLst/>
              <a:gdLst/>
              <a:ahLst/>
              <a:cxnLst/>
              <a:rect l="l" t="t" r="r" b="b"/>
              <a:pathLst>
                <a:path w="212090" h="5280660">
                  <a:moveTo>
                    <a:pt x="212015" y="0"/>
                  </a:moveTo>
                  <a:lnTo>
                    <a:pt x="0" y="0"/>
                  </a:lnTo>
                  <a:lnTo>
                    <a:pt x="0" y="5280425"/>
                  </a:lnTo>
                  <a:lnTo>
                    <a:pt x="212015" y="528042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3719262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5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000534"/>
                  </a:lnTo>
                  <a:lnTo>
                    <a:pt x="212015" y="200053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1274797"/>
              <a:ext cx="212090" cy="1289050"/>
            </a:xfrm>
            <a:custGeom>
              <a:avLst/>
              <a:gdLst/>
              <a:ahLst/>
              <a:cxnLst/>
              <a:rect l="l" t="t" r="r" b="b"/>
              <a:pathLst>
                <a:path w="212090" h="1289050">
                  <a:moveTo>
                    <a:pt x="0" y="0"/>
                  </a:moveTo>
                  <a:lnTo>
                    <a:pt x="0" y="1288919"/>
                  </a:lnTo>
                  <a:lnTo>
                    <a:pt x="92661" y="1257907"/>
                  </a:lnTo>
                  <a:lnTo>
                    <a:pt x="190060" y="1226754"/>
                  </a:lnTo>
                  <a:lnTo>
                    <a:pt x="212015" y="1219977"/>
                  </a:lnTo>
                  <a:lnTo>
                    <a:pt x="212015" y="22653"/>
                  </a:lnTo>
                  <a:lnTo>
                    <a:pt x="200479" y="21141"/>
                  </a:lnTo>
                  <a:lnTo>
                    <a:pt x="149546" y="14994"/>
                  </a:lnTo>
                  <a:lnTo>
                    <a:pt x="98491" y="9361"/>
                  </a:lnTo>
                  <a:lnTo>
                    <a:pt x="47318" y="4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0" y="2700969"/>
              <a:ext cx="212090" cy="1141730"/>
            </a:xfrm>
            <a:custGeom>
              <a:avLst/>
              <a:gdLst/>
              <a:ahLst/>
              <a:cxnLst/>
              <a:rect l="l" t="t" r="r" b="b"/>
              <a:pathLst>
                <a:path w="212090" h="1141729">
                  <a:moveTo>
                    <a:pt x="0" y="0"/>
                  </a:moveTo>
                  <a:lnTo>
                    <a:pt x="0" y="1141359"/>
                  </a:lnTo>
                  <a:lnTo>
                    <a:pt x="79928" y="1093802"/>
                  </a:lnTo>
                  <a:lnTo>
                    <a:pt x="164722" y="1044890"/>
                  </a:lnTo>
                  <a:lnTo>
                    <a:pt x="212015" y="1018293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0" y="2700969"/>
              <a:ext cx="212090" cy="305435"/>
            </a:xfrm>
            <a:custGeom>
              <a:avLst/>
              <a:gdLst/>
              <a:ahLst/>
              <a:cxnLst/>
              <a:rect l="l" t="t" r="r" b="b"/>
              <a:pathLst>
                <a:path w="212090" h="305435">
                  <a:moveTo>
                    <a:pt x="0" y="0"/>
                  </a:moveTo>
                  <a:lnTo>
                    <a:pt x="0" y="111340"/>
                  </a:lnTo>
                  <a:lnTo>
                    <a:pt x="33812" y="141145"/>
                  </a:lnTo>
                  <a:lnTo>
                    <a:pt x="71334" y="174713"/>
                  </a:lnTo>
                  <a:lnTo>
                    <a:pt x="108597" y="208544"/>
                  </a:lnTo>
                  <a:lnTo>
                    <a:pt x="145598" y="242637"/>
                  </a:lnTo>
                  <a:lnTo>
                    <a:pt x="182336" y="276992"/>
                  </a:lnTo>
                  <a:lnTo>
                    <a:pt x="212015" y="305160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0" y="371926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61298"/>
                  </a:lnTo>
                  <a:lnTo>
                    <a:pt x="84338" y="211496"/>
                  </a:lnTo>
                  <a:lnTo>
                    <a:pt x="173621" y="160469"/>
                  </a:lnTo>
                  <a:lnTo>
                    <a:pt x="212015" y="139072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385834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176843" y="19580"/>
                  </a:lnTo>
                  <a:lnTo>
                    <a:pt x="88791" y="69831"/>
                  </a:lnTo>
                  <a:lnTo>
                    <a:pt x="0" y="122197"/>
                  </a:lnTo>
                  <a:lnTo>
                    <a:pt x="0" y="1861456"/>
                  </a:lnTo>
                  <a:lnTo>
                    <a:pt x="212015" y="1861456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2494775"/>
              <a:ext cx="212090" cy="382905"/>
            </a:xfrm>
            <a:custGeom>
              <a:avLst/>
              <a:gdLst/>
              <a:ahLst/>
              <a:cxnLst/>
              <a:rect l="l" t="t" r="r" b="b"/>
              <a:pathLst>
                <a:path w="212090" h="382905">
                  <a:moveTo>
                    <a:pt x="212015" y="0"/>
                  </a:moveTo>
                  <a:lnTo>
                    <a:pt x="190060" y="6777"/>
                  </a:lnTo>
                  <a:lnTo>
                    <a:pt x="92661" y="37929"/>
                  </a:lnTo>
                  <a:lnTo>
                    <a:pt x="0" y="68941"/>
                  </a:lnTo>
                  <a:lnTo>
                    <a:pt x="0" y="206193"/>
                  </a:lnTo>
                  <a:lnTo>
                    <a:pt x="36160" y="235246"/>
                  </a:lnTo>
                  <a:lnTo>
                    <a:pt x="76035" y="267770"/>
                  </a:lnTo>
                  <a:lnTo>
                    <a:pt x="115654" y="300577"/>
                  </a:lnTo>
                  <a:lnTo>
                    <a:pt x="155016" y="333667"/>
                  </a:lnTo>
                  <a:lnTo>
                    <a:pt x="194119" y="367039"/>
                  </a:lnTo>
                  <a:lnTo>
                    <a:pt x="212015" y="38254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494775"/>
              <a:ext cx="212015" cy="18200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0" y="1369330"/>
              <a:ext cx="212090" cy="346710"/>
            </a:xfrm>
            <a:custGeom>
              <a:avLst/>
              <a:gdLst/>
              <a:ahLst/>
              <a:cxnLst/>
              <a:rect l="l" t="t" r="r" b="b"/>
              <a:pathLst>
                <a:path w="212090" h="346710">
                  <a:moveTo>
                    <a:pt x="0" y="0"/>
                  </a:moveTo>
                  <a:lnTo>
                    <a:pt x="0" y="306167"/>
                  </a:lnTo>
                  <a:lnTo>
                    <a:pt x="212015" y="346435"/>
                  </a:lnTo>
                  <a:lnTo>
                    <a:pt x="212015" y="42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" y="2940"/>
              <a:ext cx="2421255" cy="650875"/>
            </a:xfrm>
            <a:custGeom>
              <a:avLst/>
              <a:gdLst/>
              <a:ahLst/>
              <a:cxnLst/>
              <a:rect l="l" t="t" r="r" b="b"/>
              <a:pathLst>
                <a:path w="2421255" h="650875">
                  <a:moveTo>
                    <a:pt x="2420887" y="0"/>
                  </a:moveTo>
                  <a:lnTo>
                    <a:pt x="0" y="0"/>
                  </a:lnTo>
                  <a:lnTo>
                    <a:pt x="0" y="431210"/>
                  </a:lnTo>
                  <a:lnTo>
                    <a:pt x="209030" y="650403"/>
                  </a:lnTo>
                  <a:lnTo>
                    <a:pt x="209030" y="212013"/>
                  </a:lnTo>
                  <a:lnTo>
                    <a:pt x="2420887" y="212013"/>
                  </a:lnTo>
                  <a:lnTo>
                    <a:pt x="242088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" y="2940"/>
              <a:ext cx="363220" cy="354330"/>
            </a:xfrm>
            <a:custGeom>
              <a:avLst/>
              <a:gdLst/>
              <a:ahLst/>
              <a:cxnLst/>
              <a:rect l="l" t="t" r="r" b="b"/>
              <a:pathLst>
                <a:path w="363220" h="354330">
                  <a:moveTo>
                    <a:pt x="363014" y="0"/>
                  </a:moveTo>
                  <a:lnTo>
                    <a:pt x="145761" y="0"/>
                  </a:lnTo>
                  <a:lnTo>
                    <a:pt x="76922" y="64194"/>
                  </a:lnTo>
                  <a:lnTo>
                    <a:pt x="0" y="137245"/>
                  </a:lnTo>
                  <a:lnTo>
                    <a:pt x="0" y="354146"/>
                  </a:lnTo>
                  <a:lnTo>
                    <a:pt x="75711" y="277625"/>
                  </a:lnTo>
                  <a:lnTo>
                    <a:pt x="147767" y="206139"/>
                  </a:lnTo>
                  <a:lnTo>
                    <a:pt x="220382" y="135374"/>
                  </a:lnTo>
                  <a:lnTo>
                    <a:pt x="293550" y="65334"/>
                  </a:lnTo>
                  <a:lnTo>
                    <a:pt x="36301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01008" y="2940"/>
              <a:ext cx="2219960" cy="650875"/>
            </a:xfrm>
            <a:custGeom>
              <a:avLst/>
              <a:gdLst/>
              <a:ahLst/>
              <a:cxnLst/>
              <a:rect l="l" t="t" r="r" b="b"/>
              <a:pathLst>
                <a:path w="2219960" h="650875">
                  <a:moveTo>
                    <a:pt x="8026" y="634260"/>
                  </a:moveTo>
                  <a:lnTo>
                    <a:pt x="0" y="641987"/>
                  </a:lnTo>
                  <a:lnTo>
                    <a:pt x="8026" y="650403"/>
                  </a:lnTo>
                  <a:lnTo>
                    <a:pt x="8026" y="634260"/>
                  </a:lnTo>
                  <a:close/>
                </a:path>
                <a:path w="2219960" h="650875">
                  <a:moveTo>
                    <a:pt x="2219883" y="0"/>
                  </a:moveTo>
                  <a:lnTo>
                    <a:pt x="723401" y="0"/>
                  </a:lnTo>
                  <a:lnTo>
                    <a:pt x="643947" y="65671"/>
                  </a:lnTo>
                  <a:lnTo>
                    <a:pt x="567085" y="130275"/>
                  </a:lnTo>
                  <a:lnTo>
                    <a:pt x="471663" y="212013"/>
                  </a:lnTo>
                  <a:lnTo>
                    <a:pt x="2219883" y="212013"/>
                  </a:lnTo>
                  <a:lnTo>
                    <a:pt x="2219883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30343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5" h="212090">
                  <a:moveTo>
                    <a:pt x="1290548" y="0"/>
                  </a:moveTo>
                  <a:lnTo>
                    <a:pt x="189051" y="0"/>
                  </a:lnTo>
                  <a:lnTo>
                    <a:pt x="124351" y="71658"/>
                  </a:lnTo>
                  <a:lnTo>
                    <a:pt x="56422" y="147888"/>
                  </a:lnTo>
                  <a:lnTo>
                    <a:pt x="0" y="212013"/>
                  </a:lnTo>
                  <a:lnTo>
                    <a:pt x="1290548" y="212013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20891" y="2940"/>
              <a:ext cx="7695565" cy="212090"/>
            </a:xfrm>
            <a:custGeom>
              <a:avLst/>
              <a:gdLst/>
              <a:ahLst/>
              <a:cxnLst/>
              <a:rect l="l" t="t" r="r" b="b"/>
              <a:pathLst>
                <a:path w="7695565" h="212090">
                  <a:moveTo>
                    <a:pt x="7695364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7695364" y="212013"/>
                  </a:lnTo>
                  <a:lnTo>
                    <a:pt x="7695364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78762" y="2940"/>
              <a:ext cx="440690" cy="212090"/>
            </a:xfrm>
            <a:custGeom>
              <a:avLst/>
              <a:gdLst/>
              <a:ahLst/>
              <a:cxnLst/>
              <a:rect l="l" t="t" r="r" b="b"/>
              <a:pathLst>
                <a:path w="440689" h="212090">
                  <a:moveTo>
                    <a:pt x="440279" y="0"/>
                  </a:moveTo>
                  <a:lnTo>
                    <a:pt x="221195" y="0"/>
                  </a:lnTo>
                  <a:lnTo>
                    <a:pt x="215246" y="5875"/>
                  </a:lnTo>
                  <a:lnTo>
                    <a:pt x="142631" y="76640"/>
                  </a:lnTo>
                  <a:lnTo>
                    <a:pt x="69464" y="146680"/>
                  </a:lnTo>
                  <a:lnTo>
                    <a:pt x="0" y="212013"/>
                  </a:lnTo>
                  <a:lnTo>
                    <a:pt x="217255" y="212013"/>
                  </a:lnTo>
                  <a:lnTo>
                    <a:pt x="286093" y="147820"/>
                  </a:lnTo>
                  <a:lnTo>
                    <a:pt x="358688" y="78930"/>
                  </a:lnTo>
                  <a:lnTo>
                    <a:pt x="430749" y="9327"/>
                  </a:lnTo>
                  <a:lnTo>
                    <a:pt x="44027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15719" y="2940"/>
              <a:ext cx="2000885" cy="212090"/>
            </a:xfrm>
            <a:custGeom>
              <a:avLst/>
              <a:gdLst/>
              <a:ahLst/>
              <a:cxnLst/>
              <a:rect l="l" t="t" r="r" b="b"/>
              <a:pathLst>
                <a:path w="2000884" h="212090">
                  <a:moveTo>
                    <a:pt x="2000536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000536" y="212013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1256" y="2940"/>
              <a:ext cx="1289050" cy="212090"/>
            </a:xfrm>
            <a:custGeom>
              <a:avLst/>
              <a:gdLst/>
              <a:ahLst/>
              <a:cxnLst/>
              <a:rect l="l" t="t" r="r" b="b"/>
              <a:pathLst>
                <a:path w="1289050" h="212090">
                  <a:moveTo>
                    <a:pt x="1219974" y="0"/>
                  </a:moveTo>
                  <a:lnTo>
                    <a:pt x="22653" y="0"/>
                  </a:lnTo>
                  <a:lnTo>
                    <a:pt x="21141" y="11534"/>
                  </a:lnTo>
                  <a:lnTo>
                    <a:pt x="14994" y="62467"/>
                  </a:lnTo>
                  <a:lnTo>
                    <a:pt x="9361" y="113522"/>
                  </a:lnTo>
                  <a:lnTo>
                    <a:pt x="4243" y="164695"/>
                  </a:lnTo>
                  <a:lnTo>
                    <a:pt x="0" y="212013"/>
                  </a:lnTo>
                  <a:lnTo>
                    <a:pt x="1288914" y="212013"/>
                  </a:lnTo>
                  <a:lnTo>
                    <a:pt x="1273930" y="167764"/>
                  </a:lnTo>
                  <a:lnTo>
                    <a:pt x="1257903" y="119353"/>
                  </a:lnTo>
                  <a:lnTo>
                    <a:pt x="1242176" y="70750"/>
                  </a:lnTo>
                  <a:lnTo>
                    <a:pt x="1226752" y="21955"/>
                  </a:lnTo>
                  <a:lnTo>
                    <a:pt x="121997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97426" y="2940"/>
              <a:ext cx="1141730" cy="212090"/>
            </a:xfrm>
            <a:custGeom>
              <a:avLst/>
              <a:gdLst/>
              <a:ahLst/>
              <a:cxnLst/>
              <a:rect l="l" t="t" r="r" b="b"/>
              <a:pathLst>
                <a:path w="1141729" h="212090">
                  <a:moveTo>
                    <a:pt x="1018292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41360" y="212013"/>
                  </a:lnTo>
                  <a:lnTo>
                    <a:pt x="1118643" y="174146"/>
                  </a:lnTo>
                  <a:lnTo>
                    <a:pt x="1093802" y="132085"/>
                  </a:lnTo>
                  <a:lnTo>
                    <a:pt x="1069216" y="89800"/>
                  </a:lnTo>
                  <a:lnTo>
                    <a:pt x="1044889" y="47291"/>
                  </a:lnTo>
                  <a:lnTo>
                    <a:pt x="1020820" y="4560"/>
                  </a:lnTo>
                  <a:lnTo>
                    <a:pt x="1018292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55989" y="183776"/>
              <a:ext cx="83185" cy="31750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11276" y="0"/>
                  </a:moveTo>
                  <a:lnTo>
                    <a:pt x="0" y="31178"/>
                  </a:lnTo>
                  <a:lnTo>
                    <a:pt x="82763" y="31178"/>
                  </a:lnTo>
                  <a:lnTo>
                    <a:pt x="82275" y="30369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097426" y="2940"/>
              <a:ext cx="305435" cy="212090"/>
            </a:xfrm>
            <a:custGeom>
              <a:avLst/>
              <a:gdLst/>
              <a:ahLst/>
              <a:cxnLst/>
              <a:rect l="l" t="t" r="r" b="b"/>
              <a:pathLst>
                <a:path w="305434" h="212090">
                  <a:moveTo>
                    <a:pt x="305157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1340" y="212013"/>
                  </a:lnTo>
                  <a:lnTo>
                    <a:pt x="141145" y="178201"/>
                  </a:lnTo>
                  <a:lnTo>
                    <a:pt x="174712" y="140679"/>
                  </a:lnTo>
                  <a:lnTo>
                    <a:pt x="208542" y="103417"/>
                  </a:lnTo>
                  <a:lnTo>
                    <a:pt x="242636" y="66415"/>
                  </a:lnTo>
                  <a:lnTo>
                    <a:pt x="276991" y="29678"/>
                  </a:lnTo>
                  <a:lnTo>
                    <a:pt x="30515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115719" y="2940"/>
              <a:ext cx="261620" cy="212090"/>
            </a:xfrm>
            <a:custGeom>
              <a:avLst/>
              <a:gdLst/>
              <a:ahLst/>
              <a:cxnLst/>
              <a:rect l="l" t="t" r="r" b="b"/>
              <a:pathLst>
                <a:path w="261620" h="212090">
                  <a:moveTo>
                    <a:pt x="139072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61294" y="212013"/>
                  </a:lnTo>
                  <a:lnTo>
                    <a:pt x="237434" y="171950"/>
                  </a:lnTo>
                  <a:lnTo>
                    <a:pt x="211494" y="127674"/>
                  </a:lnTo>
                  <a:lnTo>
                    <a:pt x="185838" y="83155"/>
                  </a:lnTo>
                  <a:lnTo>
                    <a:pt x="160469" y="38392"/>
                  </a:lnTo>
                  <a:lnTo>
                    <a:pt x="1390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254797" y="2940"/>
              <a:ext cx="1861820" cy="212090"/>
            </a:xfrm>
            <a:custGeom>
              <a:avLst/>
              <a:gdLst/>
              <a:ahLst/>
              <a:cxnLst/>
              <a:rect l="l" t="t" r="r" b="b"/>
              <a:pathLst>
                <a:path w="1861820" h="212090">
                  <a:moveTo>
                    <a:pt x="1861458" y="0"/>
                  </a:moveTo>
                  <a:lnTo>
                    <a:pt x="0" y="0"/>
                  </a:lnTo>
                  <a:lnTo>
                    <a:pt x="19580" y="35170"/>
                  </a:lnTo>
                  <a:lnTo>
                    <a:pt x="44566" y="79314"/>
                  </a:lnTo>
                  <a:lnTo>
                    <a:pt x="69831" y="123222"/>
                  </a:lnTo>
                  <a:lnTo>
                    <a:pt x="95372" y="166893"/>
                  </a:lnTo>
                  <a:lnTo>
                    <a:pt x="122198" y="212013"/>
                  </a:lnTo>
                  <a:lnTo>
                    <a:pt x="1861458" y="212013"/>
                  </a:lnTo>
                  <a:lnTo>
                    <a:pt x="186145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891231" y="2940"/>
              <a:ext cx="382905" cy="212090"/>
            </a:xfrm>
            <a:custGeom>
              <a:avLst/>
              <a:gdLst/>
              <a:ahLst/>
              <a:cxnLst/>
              <a:rect l="l" t="t" r="r" b="b"/>
              <a:pathLst>
                <a:path w="382904" h="212090">
                  <a:moveTo>
                    <a:pt x="382544" y="0"/>
                  </a:moveTo>
                  <a:lnTo>
                    <a:pt x="0" y="0"/>
                  </a:lnTo>
                  <a:lnTo>
                    <a:pt x="6777" y="21955"/>
                  </a:lnTo>
                  <a:lnTo>
                    <a:pt x="22201" y="70750"/>
                  </a:lnTo>
                  <a:lnTo>
                    <a:pt x="37928" y="119353"/>
                  </a:lnTo>
                  <a:lnTo>
                    <a:pt x="53955" y="167764"/>
                  </a:lnTo>
                  <a:lnTo>
                    <a:pt x="68939" y="212013"/>
                  </a:lnTo>
                  <a:lnTo>
                    <a:pt x="206195" y="212013"/>
                  </a:lnTo>
                  <a:lnTo>
                    <a:pt x="235247" y="175853"/>
                  </a:lnTo>
                  <a:lnTo>
                    <a:pt x="267771" y="135979"/>
                  </a:lnTo>
                  <a:lnTo>
                    <a:pt x="300579" y="96359"/>
                  </a:lnTo>
                  <a:lnTo>
                    <a:pt x="333669" y="56997"/>
                  </a:lnTo>
                  <a:lnTo>
                    <a:pt x="367040" y="17894"/>
                  </a:lnTo>
                  <a:lnTo>
                    <a:pt x="38254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91231" y="2940"/>
              <a:ext cx="182002" cy="21201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765788" y="2940"/>
              <a:ext cx="346710" cy="212090"/>
            </a:xfrm>
            <a:custGeom>
              <a:avLst/>
              <a:gdLst/>
              <a:ahLst/>
              <a:cxnLst/>
              <a:rect l="l" t="t" r="r" b="b"/>
              <a:pathLst>
                <a:path w="346710" h="212090">
                  <a:moveTo>
                    <a:pt x="346435" y="0"/>
                  </a:moveTo>
                  <a:lnTo>
                    <a:pt x="42383" y="0"/>
                  </a:lnTo>
                  <a:lnTo>
                    <a:pt x="34866" y="38399"/>
                  </a:lnTo>
                  <a:lnTo>
                    <a:pt x="24918" y="88644"/>
                  </a:lnTo>
                  <a:lnTo>
                    <a:pt x="14857" y="138889"/>
                  </a:lnTo>
                  <a:lnTo>
                    <a:pt x="4684" y="189133"/>
                  </a:lnTo>
                  <a:lnTo>
                    <a:pt x="0" y="212013"/>
                  </a:lnTo>
                  <a:lnTo>
                    <a:pt x="306168" y="212013"/>
                  </a:lnTo>
                  <a:lnTo>
                    <a:pt x="307537" y="205031"/>
                  </a:lnTo>
                  <a:lnTo>
                    <a:pt x="317284" y="154667"/>
                  </a:lnTo>
                  <a:lnTo>
                    <a:pt x="326906" y="104304"/>
                  </a:lnTo>
                  <a:lnTo>
                    <a:pt x="336404" y="53941"/>
                  </a:lnTo>
                  <a:lnTo>
                    <a:pt x="346435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20891" y="2940"/>
              <a:ext cx="1748789" cy="212090"/>
            </a:xfrm>
            <a:custGeom>
              <a:avLst/>
              <a:gdLst/>
              <a:ahLst/>
              <a:cxnLst/>
              <a:rect l="l" t="t" r="r" b="b"/>
              <a:pathLst>
                <a:path w="1748789" h="212090">
                  <a:moveTo>
                    <a:pt x="1748219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496481" y="212013"/>
                  </a:lnTo>
                  <a:lnTo>
                    <a:pt x="1575935" y="146342"/>
                  </a:lnTo>
                  <a:lnTo>
                    <a:pt x="1652798" y="81738"/>
                  </a:lnTo>
                  <a:lnTo>
                    <a:pt x="1729126" y="16517"/>
                  </a:lnTo>
                  <a:lnTo>
                    <a:pt x="174821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20891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4" h="212090">
                  <a:moveTo>
                    <a:pt x="1290548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101498" y="212013"/>
                  </a:lnTo>
                  <a:lnTo>
                    <a:pt x="1166198" y="140354"/>
                  </a:lnTo>
                  <a:lnTo>
                    <a:pt x="1234126" y="64124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-7" y="4943371"/>
              <a:ext cx="212090" cy="2760345"/>
            </a:xfrm>
            <a:custGeom>
              <a:avLst/>
              <a:gdLst/>
              <a:ahLst/>
              <a:cxnLst/>
              <a:rect l="l" t="t" r="r" b="b"/>
              <a:pathLst>
                <a:path w="212090" h="2760345">
                  <a:moveTo>
                    <a:pt x="212015" y="0"/>
                  </a:moveTo>
                  <a:lnTo>
                    <a:pt x="0" y="0"/>
                  </a:lnTo>
                  <a:lnTo>
                    <a:pt x="0" y="2760163"/>
                  </a:lnTo>
                  <a:lnTo>
                    <a:pt x="212015" y="276016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-7" y="4943371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4">
                  <a:moveTo>
                    <a:pt x="212015" y="0"/>
                  </a:moveTo>
                  <a:lnTo>
                    <a:pt x="0" y="0"/>
                  </a:lnTo>
                  <a:lnTo>
                    <a:pt x="0" y="2000537"/>
                  </a:lnTo>
                  <a:lnTo>
                    <a:pt x="89801" y="1949612"/>
                  </a:lnTo>
                  <a:lnTo>
                    <a:pt x="174147" y="1900185"/>
                  </a:lnTo>
                  <a:lnTo>
                    <a:pt x="212015" y="187746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-7" y="6820841"/>
              <a:ext cx="212090" cy="883285"/>
            </a:xfrm>
            <a:custGeom>
              <a:avLst/>
              <a:gdLst/>
              <a:ahLst/>
              <a:cxnLst/>
              <a:rect l="l" t="t" r="r" b="b"/>
              <a:pathLst>
                <a:path w="212090" h="883284">
                  <a:moveTo>
                    <a:pt x="212015" y="0"/>
                  </a:moveTo>
                  <a:lnTo>
                    <a:pt x="174147" y="22716"/>
                  </a:lnTo>
                  <a:lnTo>
                    <a:pt x="89801" y="72143"/>
                  </a:lnTo>
                  <a:lnTo>
                    <a:pt x="0" y="123068"/>
                  </a:lnTo>
                  <a:lnTo>
                    <a:pt x="0" y="882694"/>
                  </a:lnTo>
                  <a:lnTo>
                    <a:pt x="212015" y="88269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-7" y="7657042"/>
              <a:ext cx="49530" cy="46990"/>
            </a:xfrm>
            <a:custGeom>
              <a:avLst/>
              <a:gdLst/>
              <a:ahLst/>
              <a:cxnLst/>
              <a:rect l="l" t="t" r="r" b="b"/>
              <a:pathLst>
                <a:path w="49530" h="46990">
                  <a:moveTo>
                    <a:pt x="0" y="0"/>
                  </a:moveTo>
                  <a:lnTo>
                    <a:pt x="0" y="46492"/>
                  </a:lnTo>
                  <a:lnTo>
                    <a:pt x="49274" y="46492"/>
                  </a:lnTo>
                  <a:lnTo>
                    <a:pt x="29678" y="28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-7" y="668261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71951" y="23860"/>
                  </a:lnTo>
                  <a:lnTo>
                    <a:pt x="83156" y="75458"/>
                  </a:lnTo>
                  <a:lnTo>
                    <a:pt x="0" y="122225"/>
                  </a:lnTo>
                  <a:lnTo>
                    <a:pt x="0" y="261296"/>
                  </a:lnTo>
                  <a:lnTo>
                    <a:pt x="89801" y="210372"/>
                  </a:lnTo>
                  <a:lnTo>
                    <a:pt x="174147" y="160944"/>
                  </a:lnTo>
                  <a:lnTo>
                    <a:pt x="212015" y="13822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-7" y="494337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0" y="0"/>
                  </a:lnTo>
                  <a:lnTo>
                    <a:pt x="0" y="1861459"/>
                  </a:lnTo>
                  <a:lnTo>
                    <a:pt x="79315" y="1816892"/>
                  </a:lnTo>
                  <a:lnTo>
                    <a:pt x="166894" y="1766087"/>
                  </a:lnTo>
                  <a:lnTo>
                    <a:pt x="212015" y="173925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0" y="7496484"/>
              <a:ext cx="5147310" cy="209550"/>
            </a:xfrm>
            <a:custGeom>
              <a:avLst/>
              <a:gdLst/>
              <a:ahLst/>
              <a:cxnLst/>
              <a:rect l="l" t="t" r="r" b="b"/>
              <a:pathLst>
                <a:path w="5147310" h="209550">
                  <a:moveTo>
                    <a:pt x="5147212" y="0"/>
                  </a:moveTo>
                  <a:lnTo>
                    <a:pt x="0" y="0"/>
                  </a:lnTo>
                  <a:lnTo>
                    <a:pt x="0" y="271"/>
                  </a:lnTo>
                  <a:lnTo>
                    <a:pt x="2931" y="209069"/>
                  </a:lnTo>
                  <a:lnTo>
                    <a:pt x="4890834" y="209069"/>
                  </a:lnTo>
                  <a:lnTo>
                    <a:pt x="51472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652069" y="7496484"/>
              <a:ext cx="437515" cy="209550"/>
            </a:xfrm>
            <a:custGeom>
              <a:avLst/>
              <a:gdLst/>
              <a:ahLst/>
              <a:cxnLst/>
              <a:rect l="l" t="t" r="r" b="b"/>
              <a:pathLst>
                <a:path w="437514" h="209550">
                  <a:moveTo>
                    <a:pt x="437273" y="0"/>
                  </a:moveTo>
                  <a:lnTo>
                    <a:pt x="220016" y="0"/>
                  </a:lnTo>
                  <a:lnTo>
                    <a:pt x="151176" y="64195"/>
                  </a:lnTo>
                  <a:lnTo>
                    <a:pt x="78580" y="133085"/>
                  </a:lnTo>
                  <a:lnTo>
                    <a:pt x="0" y="209069"/>
                  </a:lnTo>
                  <a:lnTo>
                    <a:pt x="219057" y="209069"/>
                  </a:lnTo>
                  <a:lnTo>
                    <a:pt x="294638" y="135375"/>
                  </a:lnTo>
                  <a:lnTo>
                    <a:pt x="367806" y="65335"/>
                  </a:lnTo>
                  <a:lnTo>
                    <a:pt x="437273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7928" y="7496484"/>
              <a:ext cx="1289050" cy="209550"/>
            </a:xfrm>
            <a:custGeom>
              <a:avLst/>
              <a:gdLst/>
              <a:ahLst/>
              <a:cxnLst/>
              <a:rect l="l" t="t" r="r" b="b"/>
              <a:pathLst>
                <a:path w="1289050" h="209550">
                  <a:moveTo>
                    <a:pt x="1288919" y="0"/>
                  </a:moveTo>
                  <a:lnTo>
                    <a:pt x="0" y="0"/>
                  </a:lnTo>
                  <a:lnTo>
                    <a:pt x="14984" y="44249"/>
                  </a:lnTo>
                  <a:lnTo>
                    <a:pt x="31012" y="92661"/>
                  </a:lnTo>
                  <a:lnTo>
                    <a:pt x="46739" y="141264"/>
                  </a:lnTo>
                  <a:lnTo>
                    <a:pt x="62164" y="190060"/>
                  </a:lnTo>
                  <a:lnTo>
                    <a:pt x="68032" y="209069"/>
                  </a:lnTo>
                  <a:lnTo>
                    <a:pt x="1266651" y="209069"/>
                  </a:lnTo>
                  <a:lnTo>
                    <a:pt x="1267777" y="200479"/>
                  </a:lnTo>
                  <a:lnTo>
                    <a:pt x="1273924" y="149546"/>
                  </a:lnTo>
                  <a:lnTo>
                    <a:pt x="1279557" y="98491"/>
                  </a:lnTo>
                  <a:lnTo>
                    <a:pt x="1284675" y="47318"/>
                  </a:lnTo>
                  <a:lnTo>
                    <a:pt x="128891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0" y="7496484"/>
              <a:ext cx="471170" cy="209550"/>
            </a:xfrm>
            <a:custGeom>
              <a:avLst/>
              <a:gdLst/>
              <a:ahLst/>
              <a:cxnLst/>
              <a:rect l="l" t="t" r="r" b="b"/>
              <a:pathLst>
                <a:path w="471170" h="209550">
                  <a:moveTo>
                    <a:pt x="470673" y="0"/>
                  </a:moveTo>
                  <a:lnTo>
                    <a:pt x="0" y="0"/>
                  </a:lnTo>
                  <a:lnTo>
                    <a:pt x="2931" y="209069"/>
                  </a:lnTo>
                  <a:lnTo>
                    <a:pt x="296875" y="209069"/>
                  </a:lnTo>
                  <a:lnTo>
                    <a:pt x="309828" y="194119"/>
                  </a:lnTo>
                  <a:lnTo>
                    <a:pt x="343199" y="155016"/>
                  </a:lnTo>
                  <a:lnTo>
                    <a:pt x="376289" y="115654"/>
                  </a:lnTo>
                  <a:lnTo>
                    <a:pt x="409097" y="76035"/>
                  </a:lnTo>
                  <a:lnTo>
                    <a:pt x="441621" y="36160"/>
                  </a:lnTo>
                  <a:lnTo>
                    <a:pt x="470673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8311" y="7496484"/>
              <a:ext cx="302895" cy="209550"/>
            </a:xfrm>
            <a:custGeom>
              <a:avLst/>
              <a:gdLst/>
              <a:ahLst/>
              <a:cxnLst/>
              <a:rect l="l" t="t" r="r" b="b"/>
              <a:pathLst>
                <a:path w="302895" h="209550">
                  <a:moveTo>
                    <a:pt x="302362" y="0"/>
                  </a:moveTo>
                  <a:lnTo>
                    <a:pt x="191024" y="0"/>
                  </a:lnTo>
                  <a:lnTo>
                    <a:pt x="161219" y="33812"/>
                  </a:lnTo>
                  <a:lnTo>
                    <a:pt x="127651" y="71334"/>
                  </a:lnTo>
                  <a:lnTo>
                    <a:pt x="93821" y="108597"/>
                  </a:lnTo>
                  <a:lnTo>
                    <a:pt x="59727" y="145598"/>
                  </a:lnTo>
                  <a:lnTo>
                    <a:pt x="25372" y="182336"/>
                  </a:lnTo>
                  <a:lnTo>
                    <a:pt x="0" y="209069"/>
                  </a:lnTo>
                  <a:lnTo>
                    <a:pt x="128564" y="209069"/>
                  </a:lnTo>
                  <a:lnTo>
                    <a:pt x="174888" y="155016"/>
                  </a:lnTo>
                  <a:lnTo>
                    <a:pt x="207978" y="115654"/>
                  </a:lnTo>
                  <a:lnTo>
                    <a:pt x="240786" y="76035"/>
                  </a:lnTo>
                  <a:lnTo>
                    <a:pt x="273310" y="36160"/>
                  </a:lnTo>
                  <a:lnTo>
                    <a:pt x="302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6875" y="7496484"/>
              <a:ext cx="379095" cy="209550"/>
            </a:xfrm>
            <a:custGeom>
              <a:avLst/>
              <a:gdLst/>
              <a:ahLst/>
              <a:cxnLst/>
              <a:rect l="l" t="t" r="r" b="b"/>
              <a:pathLst>
                <a:path w="379095" h="209550">
                  <a:moveTo>
                    <a:pt x="311053" y="0"/>
                  </a:moveTo>
                  <a:lnTo>
                    <a:pt x="173798" y="0"/>
                  </a:lnTo>
                  <a:lnTo>
                    <a:pt x="144746" y="36160"/>
                  </a:lnTo>
                  <a:lnTo>
                    <a:pt x="112222" y="76035"/>
                  </a:lnTo>
                  <a:lnTo>
                    <a:pt x="79414" y="115654"/>
                  </a:lnTo>
                  <a:lnTo>
                    <a:pt x="46324" y="155016"/>
                  </a:lnTo>
                  <a:lnTo>
                    <a:pt x="12953" y="194119"/>
                  </a:lnTo>
                  <a:lnTo>
                    <a:pt x="0" y="209069"/>
                  </a:lnTo>
                  <a:lnTo>
                    <a:pt x="379085" y="209069"/>
                  </a:lnTo>
                  <a:lnTo>
                    <a:pt x="373217" y="190060"/>
                  </a:lnTo>
                  <a:lnTo>
                    <a:pt x="357792" y="141264"/>
                  </a:lnTo>
                  <a:lnTo>
                    <a:pt x="342065" y="92661"/>
                  </a:lnTo>
                  <a:lnTo>
                    <a:pt x="326037" y="44249"/>
                  </a:lnTo>
                  <a:lnTo>
                    <a:pt x="31105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4869" y="7496484"/>
              <a:ext cx="181091" cy="209069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456419" y="7496484"/>
              <a:ext cx="346075" cy="209550"/>
            </a:xfrm>
            <a:custGeom>
              <a:avLst/>
              <a:gdLst/>
              <a:ahLst/>
              <a:cxnLst/>
              <a:rect l="l" t="t" r="r" b="b"/>
              <a:pathLst>
                <a:path w="346075" h="209550">
                  <a:moveTo>
                    <a:pt x="345896" y="0"/>
                  </a:moveTo>
                  <a:lnTo>
                    <a:pt x="39726" y="0"/>
                  </a:lnTo>
                  <a:lnTo>
                    <a:pt x="38357" y="6984"/>
                  </a:lnTo>
                  <a:lnTo>
                    <a:pt x="28610" y="57348"/>
                  </a:lnTo>
                  <a:lnTo>
                    <a:pt x="18987" y="107711"/>
                  </a:lnTo>
                  <a:lnTo>
                    <a:pt x="9489" y="158074"/>
                  </a:lnTo>
                  <a:lnTo>
                    <a:pt x="0" y="209069"/>
                  </a:lnTo>
                  <a:lnTo>
                    <a:pt x="304089" y="209069"/>
                  </a:lnTo>
                  <a:lnTo>
                    <a:pt x="311029" y="173615"/>
                  </a:lnTo>
                  <a:lnTo>
                    <a:pt x="320977" y="123370"/>
                  </a:lnTo>
                  <a:lnTo>
                    <a:pt x="331038" y="73125"/>
                  </a:lnTo>
                  <a:lnTo>
                    <a:pt x="341211" y="22881"/>
                  </a:lnTo>
                  <a:lnTo>
                    <a:pt x="34589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02395" y="7496484"/>
              <a:ext cx="1744980" cy="209550"/>
            </a:xfrm>
            <a:custGeom>
              <a:avLst/>
              <a:gdLst/>
              <a:ahLst/>
              <a:cxnLst/>
              <a:rect l="l" t="t" r="r" b="b"/>
              <a:pathLst>
                <a:path w="1744979" h="209550">
                  <a:moveTo>
                    <a:pt x="1744817" y="0"/>
                  </a:moveTo>
                  <a:lnTo>
                    <a:pt x="248334" y="0"/>
                  </a:lnTo>
                  <a:lnTo>
                    <a:pt x="168880" y="65671"/>
                  </a:lnTo>
                  <a:lnTo>
                    <a:pt x="92017" y="130275"/>
                  </a:lnTo>
                  <a:lnTo>
                    <a:pt x="0" y="209069"/>
                  </a:lnTo>
                  <a:lnTo>
                    <a:pt x="1488439" y="209069"/>
                  </a:lnTo>
                  <a:lnTo>
                    <a:pt x="1744817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59243" y="7496484"/>
              <a:ext cx="1288415" cy="209550"/>
            </a:xfrm>
            <a:custGeom>
              <a:avLst/>
              <a:gdLst/>
              <a:ahLst/>
              <a:cxnLst/>
              <a:rect l="l" t="t" r="r" b="b"/>
              <a:pathLst>
                <a:path w="1288414" h="209550">
                  <a:moveTo>
                    <a:pt x="1287968" y="0"/>
                  </a:moveTo>
                  <a:lnTo>
                    <a:pt x="186470" y="0"/>
                  </a:lnTo>
                  <a:lnTo>
                    <a:pt x="121770" y="71658"/>
                  </a:lnTo>
                  <a:lnTo>
                    <a:pt x="53842" y="147889"/>
                  </a:lnTo>
                  <a:lnTo>
                    <a:pt x="0" y="209069"/>
                  </a:lnTo>
                  <a:lnTo>
                    <a:pt x="1031591" y="209069"/>
                  </a:lnTo>
                  <a:lnTo>
                    <a:pt x="128796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721" y="1348926"/>
              <a:ext cx="9137015" cy="14604"/>
            </a:xfrm>
            <a:custGeom>
              <a:avLst/>
              <a:gdLst/>
              <a:ahLst/>
              <a:cxnLst/>
              <a:rect l="l" t="t" r="r" b="b"/>
              <a:pathLst>
                <a:path w="9137015" h="14605">
                  <a:moveTo>
                    <a:pt x="9136816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9136816" y="14579"/>
                  </a:lnTo>
                  <a:lnTo>
                    <a:pt x="9136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370931" y="1348926"/>
              <a:ext cx="189230" cy="14604"/>
            </a:xfrm>
            <a:custGeom>
              <a:avLst/>
              <a:gdLst/>
              <a:ahLst/>
              <a:cxnLst/>
              <a:rect l="l" t="t" r="r" b="b"/>
              <a:pathLst>
                <a:path w="189229" h="14605">
                  <a:moveTo>
                    <a:pt x="189146" y="0"/>
                  </a:moveTo>
                  <a:lnTo>
                    <a:pt x="38465" y="0"/>
                  </a:lnTo>
                  <a:lnTo>
                    <a:pt x="26445" y="5763"/>
                  </a:lnTo>
                  <a:lnTo>
                    <a:pt x="0" y="14579"/>
                  </a:lnTo>
                  <a:lnTo>
                    <a:pt x="131849" y="14579"/>
                  </a:lnTo>
                  <a:lnTo>
                    <a:pt x="189146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721" y="1348926"/>
              <a:ext cx="2668905" cy="14604"/>
            </a:xfrm>
            <a:custGeom>
              <a:avLst/>
              <a:gdLst/>
              <a:ahLst/>
              <a:cxnLst/>
              <a:rect l="l" t="t" r="r" b="b"/>
              <a:pathLst>
                <a:path w="2668904" h="14605">
                  <a:moveTo>
                    <a:pt x="2637294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668911" y="14579"/>
                  </a:lnTo>
                  <a:lnTo>
                    <a:pt x="2652287" y="6798"/>
                  </a:lnTo>
                  <a:lnTo>
                    <a:pt x="2637294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394867" y="1348926"/>
              <a:ext cx="1162050" cy="14604"/>
            </a:xfrm>
            <a:custGeom>
              <a:avLst/>
              <a:gdLst/>
              <a:ahLst/>
              <a:cxnLst/>
              <a:rect l="l" t="t" r="r" b="b"/>
              <a:pathLst>
                <a:path w="1162050" h="14605">
                  <a:moveTo>
                    <a:pt x="1161988" y="0"/>
                  </a:moveTo>
                  <a:lnTo>
                    <a:pt x="0" y="0"/>
                  </a:lnTo>
                  <a:lnTo>
                    <a:pt x="17330" y="14579"/>
                  </a:lnTo>
                  <a:lnTo>
                    <a:pt x="1155137" y="14579"/>
                  </a:lnTo>
                  <a:lnTo>
                    <a:pt x="11619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220016" y="1348926"/>
              <a:ext cx="895985" cy="14604"/>
            </a:xfrm>
            <a:custGeom>
              <a:avLst/>
              <a:gdLst/>
              <a:ahLst/>
              <a:cxnLst/>
              <a:rect l="l" t="t" r="r" b="b"/>
              <a:pathLst>
                <a:path w="895985" h="14605">
                  <a:moveTo>
                    <a:pt x="895906" y="0"/>
                  </a:moveTo>
                  <a:lnTo>
                    <a:pt x="0" y="0"/>
                  </a:lnTo>
                  <a:lnTo>
                    <a:pt x="14992" y="6798"/>
                  </a:lnTo>
                  <a:lnTo>
                    <a:pt x="31616" y="14579"/>
                  </a:lnTo>
                  <a:lnTo>
                    <a:pt x="848474" y="14579"/>
                  </a:lnTo>
                  <a:lnTo>
                    <a:pt x="89590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948077" y="1348926"/>
              <a:ext cx="168275" cy="14604"/>
            </a:xfrm>
            <a:custGeom>
              <a:avLst/>
              <a:gdLst/>
              <a:ahLst/>
              <a:cxnLst/>
              <a:rect l="l" t="t" r="r" b="b"/>
              <a:pathLst>
                <a:path w="168275" h="14605">
                  <a:moveTo>
                    <a:pt x="167845" y="0"/>
                  </a:moveTo>
                  <a:lnTo>
                    <a:pt x="52174" y="0"/>
                  </a:lnTo>
                  <a:lnTo>
                    <a:pt x="0" y="14579"/>
                  </a:lnTo>
                  <a:lnTo>
                    <a:pt x="120412" y="14579"/>
                  </a:lnTo>
                  <a:lnTo>
                    <a:pt x="167845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088826" y="1348926"/>
              <a:ext cx="163195" cy="14604"/>
            </a:xfrm>
            <a:custGeom>
              <a:avLst/>
              <a:gdLst/>
              <a:ahLst/>
              <a:cxnLst/>
              <a:rect l="l" t="t" r="r" b="b"/>
              <a:pathLst>
                <a:path w="163195" h="14605">
                  <a:moveTo>
                    <a:pt x="131189" y="0"/>
                  </a:moveTo>
                  <a:lnTo>
                    <a:pt x="0" y="0"/>
                  </a:lnTo>
                  <a:lnTo>
                    <a:pt x="24980" y="11463"/>
                  </a:lnTo>
                  <a:lnTo>
                    <a:pt x="31532" y="14579"/>
                  </a:lnTo>
                  <a:lnTo>
                    <a:pt x="162806" y="14579"/>
                  </a:lnTo>
                  <a:lnTo>
                    <a:pt x="146182" y="6798"/>
                  </a:lnTo>
                  <a:lnTo>
                    <a:pt x="131189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721" y="1348926"/>
              <a:ext cx="2538095" cy="14604"/>
            </a:xfrm>
            <a:custGeom>
              <a:avLst/>
              <a:gdLst/>
              <a:ahLst/>
              <a:cxnLst/>
              <a:rect l="l" t="t" r="r" b="b"/>
              <a:pathLst>
                <a:path w="2538095" h="14605">
                  <a:moveTo>
                    <a:pt x="2506138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537610" y="14579"/>
                  </a:lnTo>
                  <a:lnTo>
                    <a:pt x="2527504" y="9792"/>
                  </a:lnTo>
                  <a:lnTo>
                    <a:pt x="25061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068490" y="1348926"/>
              <a:ext cx="344170" cy="14604"/>
            </a:xfrm>
            <a:custGeom>
              <a:avLst/>
              <a:gdLst/>
              <a:ahLst/>
              <a:cxnLst/>
              <a:rect l="l" t="t" r="r" b="b"/>
              <a:pathLst>
                <a:path w="344170" h="14605">
                  <a:moveTo>
                    <a:pt x="326376" y="0"/>
                  </a:moveTo>
                  <a:lnTo>
                    <a:pt x="47432" y="0"/>
                  </a:lnTo>
                  <a:lnTo>
                    <a:pt x="0" y="14579"/>
                  </a:lnTo>
                  <a:lnTo>
                    <a:pt x="343707" y="14579"/>
                  </a:lnTo>
                  <a:lnTo>
                    <a:pt x="3263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87634" y="1348937"/>
              <a:ext cx="1167130" cy="14604"/>
            </a:xfrm>
            <a:custGeom>
              <a:avLst/>
              <a:gdLst/>
              <a:ahLst/>
              <a:cxnLst/>
              <a:rect l="l" t="t" r="r" b="b"/>
              <a:pathLst>
                <a:path w="1167129" h="14605">
                  <a:moveTo>
                    <a:pt x="124561" y="14579"/>
                  </a:moveTo>
                  <a:lnTo>
                    <a:pt x="107226" y="0"/>
                  </a:lnTo>
                  <a:lnTo>
                    <a:pt x="0" y="0"/>
                  </a:lnTo>
                  <a:lnTo>
                    <a:pt x="863" y="685"/>
                  </a:lnTo>
                  <a:lnTo>
                    <a:pt x="17221" y="14579"/>
                  </a:lnTo>
                  <a:lnTo>
                    <a:pt x="124561" y="14579"/>
                  </a:lnTo>
                  <a:close/>
                </a:path>
                <a:path w="1167129" h="14605">
                  <a:moveTo>
                    <a:pt x="1166812" y="0"/>
                  </a:moveTo>
                  <a:lnTo>
                    <a:pt x="878852" y="0"/>
                  </a:lnTo>
                  <a:lnTo>
                    <a:pt x="872058" y="9296"/>
                  </a:lnTo>
                  <a:lnTo>
                    <a:pt x="868387" y="14579"/>
                  </a:lnTo>
                  <a:lnTo>
                    <a:pt x="1155915" y="14579"/>
                  </a:lnTo>
                  <a:lnTo>
                    <a:pt x="116681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006500" y="1348926"/>
              <a:ext cx="2713355" cy="14604"/>
            </a:xfrm>
            <a:custGeom>
              <a:avLst/>
              <a:gdLst/>
              <a:ahLst/>
              <a:cxnLst/>
              <a:rect l="l" t="t" r="r" b="b"/>
              <a:pathLst>
                <a:path w="2713354" h="14605">
                  <a:moveTo>
                    <a:pt x="2713038" y="0"/>
                  </a:moveTo>
                  <a:lnTo>
                    <a:pt x="65115" y="0"/>
                  </a:lnTo>
                  <a:lnTo>
                    <a:pt x="0" y="14579"/>
                  </a:lnTo>
                  <a:lnTo>
                    <a:pt x="2713038" y="14579"/>
                  </a:lnTo>
                  <a:lnTo>
                    <a:pt x="271303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434748" y="1348926"/>
              <a:ext cx="2285365" cy="14604"/>
            </a:xfrm>
            <a:custGeom>
              <a:avLst/>
              <a:gdLst/>
              <a:ahLst/>
              <a:cxnLst/>
              <a:rect l="l" t="t" r="r" b="b"/>
              <a:pathLst>
                <a:path w="2285365" h="14605">
                  <a:moveTo>
                    <a:pt x="2284789" y="0"/>
                  </a:moveTo>
                  <a:lnTo>
                    <a:pt x="49185" y="0"/>
                  </a:lnTo>
                  <a:lnTo>
                    <a:pt x="0" y="14579"/>
                  </a:lnTo>
                  <a:lnTo>
                    <a:pt x="2284789" y="14579"/>
                  </a:lnTo>
                  <a:lnTo>
                    <a:pt x="2284789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82127" y="1348926"/>
              <a:ext cx="137160" cy="14604"/>
            </a:xfrm>
            <a:custGeom>
              <a:avLst/>
              <a:gdLst/>
              <a:ahLst/>
              <a:cxnLst/>
              <a:rect l="l" t="t" r="r" b="b"/>
              <a:pathLst>
                <a:path w="137159" h="14605">
                  <a:moveTo>
                    <a:pt x="131928" y="0"/>
                  </a:moveTo>
                  <a:lnTo>
                    <a:pt x="0" y="0"/>
                  </a:lnTo>
                  <a:lnTo>
                    <a:pt x="608" y="4063"/>
                  </a:lnTo>
                  <a:lnTo>
                    <a:pt x="3307" y="14579"/>
                  </a:lnTo>
                  <a:lnTo>
                    <a:pt x="136980" y="14579"/>
                  </a:lnTo>
                  <a:lnTo>
                    <a:pt x="135406" y="10847"/>
                  </a:lnTo>
                  <a:lnTo>
                    <a:pt x="131928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6734" y="3036743"/>
              <a:ext cx="2568790" cy="2794805"/>
            </a:xfrm>
            <a:prstGeom prst="rect">
              <a:avLst/>
            </a:prstGeom>
          </p:spPr>
        </p:pic>
      </p:grpSp>
      <p:pic>
        <p:nvPicPr>
          <p:cNvPr id="94" name="Imagem 4" descr="Uma imagem contendo texto, mapa&#10;&#10;Descrição gerada com muito alta confiança">
            <a:extLst>
              <a:ext uri="{FF2B5EF4-FFF2-40B4-BE49-F238E27FC236}">
                <a16:creationId xmlns:a16="http://schemas.microsoft.com/office/drawing/2014/main" xmlns="" id="{8F192D7B-1F3B-4DE0-A33E-91316513F7E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069" y="1861810"/>
            <a:ext cx="5168328" cy="496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7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3147" y="427225"/>
            <a:ext cx="659603" cy="71763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46507" y="442094"/>
            <a:ext cx="1504400" cy="34979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252306" y="830177"/>
            <a:ext cx="1492885" cy="300355"/>
            <a:chOff x="1252306" y="830177"/>
            <a:chExt cx="1492885" cy="300355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02131" y="875814"/>
              <a:ext cx="993124" cy="25418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52306" y="830177"/>
              <a:ext cx="1492885" cy="8255"/>
            </a:xfrm>
            <a:custGeom>
              <a:avLst/>
              <a:gdLst/>
              <a:ahLst/>
              <a:cxnLst/>
              <a:rect l="l" t="t" r="r" b="b"/>
              <a:pathLst>
                <a:path w="1492885" h="8255">
                  <a:moveTo>
                    <a:pt x="1492794" y="0"/>
                  </a:moveTo>
                  <a:lnTo>
                    <a:pt x="0" y="0"/>
                  </a:lnTo>
                  <a:lnTo>
                    <a:pt x="0" y="8225"/>
                  </a:lnTo>
                  <a:lnTo>
                    <a:pt x="1492794" y="8225"/>
                  </a:lnTo>
                  <a:lnTo>
                    <a:pt x="1492794" y="0"/>
                  </a:lnTo>
                  <a:close/>
                </a:path>
              </a:pathLst>
            </a:custGeom>
            <a:solidFill>
              <a:srgbClr val="2747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277109" y="2940"/>
            <a:ext cx="7025640" cy="7703184"/>
            <a:chOff x="3277109" y="2940"/>
            <a:chExt cx="7025640" cy="7703184"/>
          </a:xfrm>
        </p:grpSpPr>
        <p:sp>
          <p:nvSpPr>
            <p:cNvPr id="8" name="object 8"/>
            <p:cNvSpPr/>
            <p:nvPr/>
          </p:nvSpPr>
          <p:spPr>
            <a:xfrm>
              <a:off x="10090249" y="2940"/>
              <a:ext cx="212090" cy="7703184"/>
            </a:xfrm>
            <a:custGeom>
              <a:avLst/>
              <a:gdLst/>
              <a:ahLst/>
              <a:cxnLst/>
              <a:rect l="l" t="t" r="r" b="b"/>
              <a:pathLst>
                <a:path w="212090" h="7703184">
                  <a:moveTo>
                    <a:pt x="212015" y="0"/>
                  </a:moveTo>
                  <a:lnTo>
                    <a:pt x="0" y="0"/>
                  </a:lnTo>
                  <a:lnTo>
                    <a:pt x="0" y="7702613"/>
                  </a:lnTo>
                  <a:lnTo>
                    <a:pt x="212015" y="770261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90249" y="5207215"/>
              <a:ext cx="212090" cy="441325"/>
            </a:xfrm>
            <a:custGeom>
              <a:avLst/>
              <a:gdLst/>
              <a:ahLst/>
              <a:cxnLst/>
              <a:rect l="l" t="t" r="r" b="b"/>
              <a:pathLst>
                <a:path w="212090" h="441325">
                  <a:moveTo>
                    <a:pt x="0" y="0"/>
                  </a:moveTo>
                  <a:lnTo>
                    <a:pt x="0" y="219381"/>
                  </a:lnTo>
                  <a:lnTo>
                    <a:pt x="5875" y="225338"/>
                  </a:lnTo>
                  <a:lnTo>
                    <a:pt x="76640" y="298052"/>
                  </a:lnTo>
                  <a:lnTo>
                    <a:pt x="146680" y="371320"/>
                  </a:lnTo>
                  <a:lnTo>
                    <a:pt x="212015" y="440880"/>
                  </a:lnTo>
                  <a:lnTo>
                    <a:pt x="212015" y="223328"/>
                  </a:lnTo>
                  <a:lnTo>
                    <a:pt x="147820" y="154396"/>
                  </a:lnTo>
                  <a:lnTo>
                    <a:pt x="78930" y="81702"/>
                  </a:lnTo>
                  <a:lnTo>
                    <a:pt x="9327" y="9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90249" y="2940"/>
              <a:ext cx="212090" cy="2003425"/>
            </a:xfrm>
            <a:custGeom>
              <a:avLst/>
              <a:gdLst/>
              <a:ahLst/>
              <a:cxnLst/>
              <a:rect l="l" t="t" r="r" b="b"/>
              <a:pathLst>
                <a:path w="212090" h="2003425">
                  <a:moveTo>
                    <a:pt x="212015" y="0"/>
                  </a:moveTo>
                  <a:lnTo>
                    <a:pt x="0" y="0"/>
                  </a:lnTo>
                  <a:lnTo>
                    <a:pt x="0" y="2003256"/>
                  </a:lnTo>
                  <a:lnTo>
                    <a:pt x="89801" y="1952261"/>
                  </a:lnTo>
                  <a:lnTo>
                    <a:pt x="174147" y="1902767"/>
                  </a:lnTo>
                  <a:lnTo>
                    <a:pt x="212015" y="188001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90249" y="3163314"/>
              <a:ext cx="212090" cy="1290955"/>
            </a:xfrm>
            <a:custGeom>
              <a:avLst/>
              <a:gdLst/>
              <a:ahLst/>
              <a:cxnLst/>
              <a:rect l="l" t="t" r="r" b="b"/>
              <a:pathLst>
                <a:path w="212090" h="1290954">
                  <a:moveTo>
                    <a:pt x="212015" y="0"/>
                  </a:moveTo>
                  <a:lnTo>
                    <a:pt x="119355" y="31052"/>
                  </a:lnTo>
                  <a:lnTo>
                    <a:pt x="0" y="69032"/>
                  </a:lnTo>
                  <a:lnTo>
                    <a:pt x="0" y="1267981"/>
                  </a:lnTo>
                  <a:lnTo>
                    <a:pt x="62468" y="1275650"/>
                  </a:lnTo>
                  <a:lnTo>
                    <a:pt x="113523" y="1281291"/>
                  </a:lnTo>
                  <a:lnTo>
                    <a:pt x="164696" y="1286416"/>
                  </a:lnTo>
                  <a:lnTo>
                    <a:pt x="212015" y="129066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090249" y="1882960"/>
              <a:ext cx="212090" cy="1143000"/>
            </a:xfrm>
            <a:custGeom>
              <a:avLst/>
              <a:gdLst/>
              <a:ahLst/>
              <a:cxnLst/>
              <a:rect l="l" t="t" r="r" b="b"/>
              <a:pathLst>
                <a:path w="212090" h="1143000">
                  <a:moveTo>
                    <a:pt x="212015" y="0"/>
                  </a:moveTo>
                  <a:lnTo>
                    <a:pt x="174147" y="22747"/>
                  </a:lnTo>
                  <a:lnTo>
                    <a:pt x="89801" y="72241"/>
                  </a:lnTo>
                  <a:lnTo>
                    <a:pt x="0" y="123236"/>
                  </a:lnTo>
                  <a:lnTo>
                    <a:pt x="0" y="966319"/>
                  </a:lnTo>
                  <a:lnTo>
                    <a:pt x="56999" y="1015263"/>
                  </a:lnTo>
                  <a:lnTo>
                    <a:pt x="96361" y="1048398"/>
                  </a:lnTo>
                  <a:lnTo>
                    <a:pt x="135980" y="1081251"/>
                  </a:lnTo>
                  <a:lnTo>
                    <a:pt x="175855" y="1113819"/>
                  </a:lnTo>
                  <a:lnTo>
                    <a:pt x="212015" y="1142911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90249" y="2720297"/>
              <a:ext cx="212090" cy="306070"/>
            </a:xfrm>
            <a:custGeom>
              <a:avLst/>
              <a:gdLst/>
              <a:ahLst/>
              <a:cxnLst/>
              <a:rect l="l" t="t" r="r" b="b"/>
              <a:pathLst>
                <a:path w="212090" h="306069">
                  <a:moveTo>
                    <a:pt x="0" y="0"/>
                  </a:moveTo>
                  <a:lnTo>
                    <a:pt x="0" y="128983"/>
                  </a:lnTo>
                  <a:lnTo>
                    <a:pt x="17897" y="144510"/>
                  </a:lnTo>
                  <a:lnTo>
                    <a:pt x="56999" y="177927"/>
                  </a:lnTo>
                  <a:lnTo>
                    <a:pt x="96361" y="211062"/>
                  </a:lnTo>
                  <a:lnTo>
                    <a:pt x="135980" y="243914"/>
                  </a:lnTo>
                  <a:lnTo>
                    <a:pt x="175855" y="276482"/>
                  </a:lnTo>
                  <a:lnTo>
                    <a:pt x="212015" y="305574"/>
                  </a:lnTo>
                  <a:lnTo>
                    <a:pt x="212015" y="194082"/>
                  </a:lnTo>
                  <a:lnTo>
                    <a:pt x="178202" y="164236"/>
                  </a:lnTo>
                  <a:lnTo>
                    <a:pt x="140680" y="130624"/>
                  </a:lnTo>
                  <a:lnTo>
                    <a:pt x="103417" y="96747"/>
                  </a:lnTo>
                  <a:lnTo>
                    <a:pt x="66416" y="62607"/>
                  </a:lnTo>
                  <a:lnTo>
                    <a:pt x="29678" y="282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90249" y="1744545"/>
              <a:ext cx="212090" cy="262255"/>
            </a:xfrm>
            <a:custGeom>
              <a:avLst/>
              <a:gdLst/>
              <a:ahLst/>
              <a:cxnLst/>
              <a:rect l="l" t="t" r="r" b="b"/>
              <a:pathLst>
                <a:path w="212090" h="262255">
                  <a:moveTo>
                    <a:pt x="212015" y="0"/>
                  </a:moveTo>
                  <a:lnTo>
                    <a:pt x="171951" y="23893"/>
                  </a:lnTo>
                  <a:lnTo>
                    <a:pt x="83155" y="75560"/>
                  </a:lnTo>
                  <a:lnTo>
                    <a:pt x="0" y="122391"/>
                  </a:lnTo>
                  <a:lnTo>
                    <a:pt x="0" y="261651"/>
                  </a:lnTo>
                  <a:lnTo>
                    <a:pt x="89801" y="210657"/>
                  </a:lnTo>
                  <a:lnTo>
                    <a:pt x="174147" y="161162"/>
                  </a:lnTo>
                  <a:lnTo>
                    <a:pt x="212015" y="13841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90249" y="2940"/>
              <a:ext cx="212090" cy="1864360"/>
            </a:xfrm>
            <a:custGeom>
              <a:avLst/>
              <a:gdLst/>
              <a:ahLst/>
              <a:cxnLst/>
              <a:rect l="l" t="t" r="r" b="b"/>
              <a:pathLst>
                <a:path w="212090" h="1864360">
                  <a:moveTo>
                    <a:pt x="212015" y="0"/>
                  </a:moveTo>
                  <a:lnTo>
                    <a:pt x="0" y="0"/>
                  </a:lnTo>
                  <a:lnTo>
                    <a:pt x="0" y="1863988"/>
                  </a:lnTo>
                  <a:lnTo>
                    <a:pt x="79315" y="1819361"/>
                  </a:lnTo>
                  <a:lnTo>
                    <a:pt x="166893" y="1768487"/>
                  </a:lnTo>
                  <a:lnTo>
                    <a:pt x="212015" y="174162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90249" y="2849280"/>
              <a:ext cx="212090" cy="383540"/>
            </a:xfrm>
            <a:custGeom>
              <a:avLst/>
              <a:gdLst/>
              <a:ahLst/>
              <a:cxnLst/>
              <a:rect l="l" t="t" r="r" b="b"/>
              <a:pathLst>
                <a:path w="212090" h="383539">
                  <a:moveTo>
                    <a:pt x="0" y="0"/>
                  </a:moveTo>
                  <a:lnTo>
                    <a:pt x="0" y="383066"/>
                  </a:lnTo>
                  <a:lnTo>
                    <a:pt x="119355" y="345086"/>
                  </a:lnTo>
                  <a:lnTo>
                    <a:pt x="212015" y="314034"/>
                  </a:lnTo>
                  <a:lnTo>
                    <a:pt x="212015" y="176591"/>
                  </a:lnTo>
                  <a:lnTo>
                    <a:pt x="175855" y="147499"/>
                  </a:lnTo>
                  <a:lnTo>
                    <a:pt x="135980" y="114931"/>
                  </a:lnTo>
                  <a:lnTo>
                    <a:pt x="96361" y="82078"/>
                  </a:lnTo>
                  <a:lnTo>
                    <a:pt x="56999" y="48943"/>
                  </a:lnTo>
                  <a:lnTo>
                    <a:pt x="17897" y="15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0249" y="3050099"/>
              <a:ext cx="212015" cy="18224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090249" y="4012412"/>
              <a:ext cx="212090" cy="347345"/>
            </a:xfrm>
            <a:custGeom>
              <a:avLst/>
              <a:gdLst/>
              <a:ahLst/>
              <a:cxnLst/>
              <a:rect l="l" t="t" r="r" b="b"/>
              <a:pathLst>
                <a:path w="212090" h="347345">
                  <a:moveTo>
                    <a:pt x="0" y="0"/>
                  </a:moveTo>
                  <a:lnTo>
                    <a:pt x="0" y="304467"/>
                  </a:lnTo>
                  <a:lnTo>
                    <a:pt x="212015" y="346908"/>
                  </a:lnTo>
                  <a:lnTo>
                    <a:pt x="212015" y="40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90249" y="5958166"/>
              <a:ext cx="212090" cy="1747520"/>
            </a:xfrm>
            <a:custGeom>
              <a:avLst/>
              <a:gdLst/>
              <a:ahLst/>
              <a:cxnLst/>
              <a:rect l="l" t="t" r="r" b="b"/>
              <a:pathLst>
                <a:path w="212090" h="1747520">
                  <a:moveTo>
                    <a:pt x="0" y="0"/>
                  </a:moveTo>
                  <a:lnTo>
                    <a:pt x="0" y="1747388"/>
                  </a:lnTo>
                  <a:lnTo>
                    <a:pt x="212015" y="1747388"/>
                  </a:lnTo>
                  <a:lnTo>
                    <a:pt x="212015" y="252079"/>
                  </a:lnTo>
                  <a:lnTo>
                    <a:pt x="178411" y="211200"/>
                  </a:lnTo>
                  <a:lnTo>
                    <a:pt x="114117" y="133967"/>
                  </a:lnTo>
                  <a:lnTo>
                    <a:pt x="49205" y="57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90249" y="6416460"/>
              <a:ext cx="212090" cy="1289685"/>
            </a:xfrm>
            <a:custGeom>
              <a:avLst/>
              <a:gdLst/>
              <a:ahLst/>
              <a:cxnLst/>
              <a:rect l="l" t="t" r="r" b="b"/>
              <a:pathLst>
                <a:path w="212090" h="1289684">
                  <a:moveTo>
                    <a:pt x="0" y="0"/>
                  </a:moveTo>
                  <a:lnTo>
                    <a:pt x="0" y="1289094"/>
                  </a:lnTo>
                  <a:lnTo>
                    <a:pt x="212015" y="1289094"/>
                  </a:lnTo>
                  <a:lnTo>
                    <a:pt x="212015" y="189309"/>
                  </a:lnTo>
                  <a:lnTo>
                    <a:pt x="102316" y="90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7109" y="7496747"/>
              <a:ext cx="7022465" cy="208915"/>
            </a:xfrm>
            <a:custGeom>
              <a:avLst/>
              <a:gdLst/>
              <a:ahLst/>
              <a:cxnLst/>
              <a:rect l="l" t="t" r="r" b="b"/>
              <a:pathLst>
                <a:path w="7022465" h="208915">
                  <a:moveTo>
                    <a:pt x="6813143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7021954" y="208807"/>
                  </a:lnTo>
                  <a:lnTo>
                    <a:pt x="6813143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4321" y="7496747"/>
              <a:ext cx="436880" cy="208915"/>
            </a:xfrm>
            <a:custGeom>
              <a:avLst/>
              <a:gdLst/>
              <a:ahLst/>
              <a:cxnLst/>
              <a:rect l="l" t="t" r="r" b="b"/>
              <a:pathLst>
                <a:path w="436879" h="208915">
                  <a:moveTo>
                    <a:pt x="219085" y="0"/>
                  </a:moveTo>
                  <a:lnTo>
                    <a:pt x="0" y="0"/>
                  </a:lnTo>
                  <a:lnTo>
                    <a:pt x="9530" y="9327"/>
                  </a:lnTo>
                  <a:lnTo>
                    <a:pt x="81590" y="78930"/>
                  </a:lnTo>
                  <a:lnTo>
                    <a:pt x="154186" y="147820"/>
                  </a:lnTo>
                  <a:lnTo>
                    <a:pt x="219568" y="208807"/>
                  </a:lnTo>
                  <a:lnTo>
                    <a:pt x="436853" y="208807"/>
                  </a:lnTo>
                  <a:lnTo>
                    <a:pt x="370815" y="146680"/>
                  </a:lnTo>
                  <a:lnTo>
                    <a:pt x="297648" y="76640"/>
                  </a:lnTo>
                  <a:lnTo>
                    <a:pt x="225033" y="5875"/>
                  </a:lnTo>
                  <a:lnTo>
                    <a:pt x="219085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77109" y="7496747"/>
              <a:ext cx="2000885" cy="208915"/>
            </a:xfrm>
            <a:custGeom>
              <a:avLst/>
              <a:gdLst/>
              <a:ahLst/>
              <a:cxnLst/>
              <a:rect l="l" t="t" r="r" b="b"/>
              <a:pathLst>
                <a:path w="2000885" h="208915">
                  <a:moveTo>
                    <a:pt x="2000536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879392" y="208807"/>
                  </a:lnTo>
                  <a:lnTo>
                    <a:pt x="1900185" y="174146"/>
                  </a:lnTo>
                  <a:lnTo>
                    <a:pt x="1925026" y="132085"/>
                  </a:lnTo>
                  <a:lnTo>
                    <a:pt x="1949612" y="89800"/>
                  </a:lnTo>
                  <a:lnTo>
                    <a:pt x="1973939" y="47292"/>
                  </a:lnTo>
                  <a:lnTo>
                    <a:pt x="1998007" y="4561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34279" y="7496747"/>
              <a:ext cx="1287780" cy="208915"/>
            </a:xfrm>
            <a:custGeom>
              <a:avLst/>
              <a:gdLst/>
              <a:ahLst/>
              <a:cxnLst/>
              <a:rect l="l" t="t" r="r" b="b"/>
              <a:pathLst>
                <a:path w="1287779" h="208915">
                  <a:moveTo>
                    <a:pt x="1265176" y="0"/>
                  </a:moveTo>
                  <a:lnTo>
                    <a:pt x="67853" y="0"/>
                  </a:lnTo>
                  <a:lnTo>
                    <a:pt x="61076" y="21955"/>
                  </a:lnTo>
                  <a:lnTo>
                    <a:pt x="45651" y="70751"/>
                  </a:lnTo>
                  <a:lnTo>
                    <a:pt x="29924" y="119354"/>
                  </a:lnTo>
                  <a:lnTo>
                    <a:pt x="13897" y="167764"/>
                  </a:lnTo>
                  <a:lnTo>
                    <a:pt x="0" y="208807"/>
                  </a:lnTo>
                  <a:lnTo>
                    <a:pt x="1287541" y="208807"/>
                  </a:lnTo>
                  <a:lnTo>
                    <a:pt x="1283585" y="164695"/>
                  </a:lnTo>
                  <a:lnTo>
                    <a:pt x="1278468" y="113522"/>
                  </a:lnTo>
                  <a:lnTo>
                    <a:pt x="1272834" y="62467"/>
                  </a:lnTo>
                  <a:lnTo>
                    <a:pt x="1266687" y="11534"/>
                  </a:lnTo>
                  <a:lnTo>
                    <a:pt x="12651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56501" y="7496747"/>
              <a:ext cx="1137285" cy="208915"/>
            </a:xfrm>
            <a:custGeom>
              <a:avLst/>
              <a:gdLst/>
              <a:ahLst/>
              <a:cxnLst/>
              <a:rect l="l" t="t" r="r" b="b"/>
              <a:pathLst>
                <a:path w="1137285" h="208915">
                  <a:moveTo>
                    <a:pt x="963084" y="0"/>
                  </a:moveTo>
                  <a:lnTo>
                    <a:pt x="121143" y="0"/>
                  </a:lnTo>
                  <a:lnTo>
                    <a:pt x="118615" y="4561"/>
                  </a:lnTo>
                  <a:lnTo>
                    <a:pt x="94546" y="47292"/>
                  </a:lnTo>
                  <a:lnTo>
                    <a:pt x="70219" y="89800"/>
                  </a:lnTo>
                  <a:lnTo>
                    <a:pt x="45634" y="132085"/>
                  </a:lnTo>
                  <a:lnTo>
                    <a:pt x="20792" y="174146"/>
                  </a:lnTo>
                  <a:lnTo>
                    <a:pt x="0" y="208807"/>
                  </a:lnTo>
                  <a:lnTo>
                    <a:pt x="1136859" y="208807"/>
                  </a:lnTo>
                  <a:lnTo>
                    <a:pt x="1110383" y="175854"/>
                  </a:lnTo>
                  <a:lnTo>
                    <a:pt x="1077859" y="135979"/>
                  </a:lnTo>
                  <a:lnTo>
                    <a:pt x="1045051" y="96360"/>
                  </a:lnTo>
                  <a:lnTo>
                    <a:pt x="1011961" y="56999"/>
                  </a:lnTo>
                  <a:lnTo>
                    <a:pt x="978590" y="17896"/>
                  </a:lnTo>
                  <a:lnTo>
                    <a:pt x="963084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60704" y="7677582"/>
              <a:ext cx="75565" cy="28575"/>
            </a:xfrm>
            <a:custGeom>
              <a:avLst/>
              <a:gdLst/>
              <a:ahLst/>
              <a:cxnLst/>
              <a:rect l="l" t="t" r="r" b="b"/>
              <a:pathLst>
                <a:path w="75564" h="28575">
                  <a:moveTo>
                    <a:pt x="65393" y="0"/>
                  </a:moveTo>
                  <a:lnTo>
                    <a:pt x="0" y="27971"/>
                  </a:lnTo>
                  <a:lnTo>
                    <a:pt x="75510" y="27971"/>
                  </a:lnTo>
                  <a:lnTo>
                    <a:pt x="65393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990779" y="7496747"/>
              <a:ext cx="302895" cy="208915"/>
            </a:xfrm>
            <a:custGeom>
              <a:avLst/>
              <a:gdLst/>
              <a:ahLst/>
              <a:cxnLst/>
              <a:rect l="l" t="t" r="r" b="b"/>
              <a:pathLst>
                <a:path w="302895" h="208915">
                  <a:moveTo>
                    <a:pt x="128807" y="0"/>
                  </a:moveTo>
                  <a:lnTo>
                    <a:pt x="0" y="0"/>
                  </a:lnTo>
                  <a:lnTo>
                    <a:pt x="28166" y="29678"/>
                  </a:lnTo>
                  <a:lnTo>
                    <a:pt x="62521" y="66416"/>
                  </a:lnTo>
                  <a:lnTo>
                    <a:pt x="96615" y="103417"/>
                  </a:lnTo>
                  <a:lnTo>
                    <a:pt x="130445" y="140679"/>
                  </a:lnTo>
                  <a:lnTo>
                    <a:pt x="164012" y="178201"/>
                  </a:lnTo>
                  <a:lnTo>
                    <a:pt x="190990" y="208807"/>
                  </a:lnTo>
                  <a:lnTo>
                    <a:pt x="302581" y="208807"/>
                  </a:lnTo>
                  <a:lnTo>
                    <a:pt x="276105" y="175854"/>
                  </a:lnTo>
                  <a:lnTo>
                    <a:pt x="243581" y="135979"/>
                  </a:lnTo>
                  <a:lnTo>
                    <a:pt x="210774" y="96360"/>
                  </a:lnTo>
                  <a:lnTo>
                    <a:pt x="177684" y="56999"/>
                  </a:lnTo>
                  <a:lnTo>
                    <a:pt x="144312" y="17896"/>
                  </a:lnTo>
                  <a:lnTo>
                    <a:pt x="12880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18259" y="7496747"/>
              <a:ext cx="259715" cy="208915"/>
            </a:xfrm>
            <a:custGeom>
              <a:avLst/>
              <a:gdLst/>
              <a:ahLst/>
              <a:cxnLst/>
              <a:rect l="l" t="t" r="r" b="b"/>
              <a:pathLst>
                <a:path w="259714" h="208915">
                  <a:moveTo>
                    <a:pt x="259385" y="0"/>
                  </a:moveTo>
                  <a:lnTo>
                    <a:pt x="120314" y="0"/>
                  </a:lnTo>
                  <a:lnTo>
                    <a:pt x="98917" y="38392"/>
                  </a:lnTo>
                  <a:lnTo>
                    <a:pt x="73547" y="83155"/>
                  </a:lnTo>
                  <a:lnTo>
                    <a:pt x="47891" y="127674"/>
                  </a:lnTo>
                  <a:lnTo>
                    <a:pt x="21950" y="171950"/>
                  </a:lnTo>
                  <a:lnTo>
                    <a:pt x="0" y="208807"/>
                  </a:lnTo>
                  <a:lnTo>
                    <a:pt x="138242" y="208807"/>
                  </a:lnTo>
                  <a:lnTo>
                    <a:pt x="159035" y="174146"/>
                  </a:lnTo>
                  <a:lnTo>
                    <a:pt x="183876" y="132085"/>
                  </a:lnTo>
                  <a:lnTo>
                    <a:pt x="208461" y="89800"/>
                  </a:lnTo>
                  <a:lnTo>
                    <a:pt x="232789" y="47292"/>
                  </a:lnTo>
                  <a:lnTo>
                    <a:pt x="256857" y="4561"/>
                  </a:lnTo>
                  <a:lnTo>
                    <a:pt x="25938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7109" y="7496747"/>
              <a:ext cx="1861820" cy="208915"/>
            </a:xfrm>
            <a:custGeom>
              <a:avLst/>
              <a:gdLst/>
              <a:ahLst/>
              <a:cxnLst/>
              <a:rect l="l" t="t" r="r" b="b"/>
              <a:pathLst>
                <a:path w="1861820" h="208915">
                  <a:moveTo>
                    <a:pt x="1861457" y="0"/>
                  </a:moveTo>
                  <a:lnTo>
                    <a:pt x="0" y="0"/>
                  </a:lnTo>
                  <a:lnTo>
                    <a:pt x="0" y="208807"/>
                  </a:lnTo>
                  <a:lnTo>
                    <a:pt x="1741171" y="208807"/>
                  </a:lnTo>
                  <a:lnTo>
                    <a:pt x="1766084" y="166893"/>
                  </a:lnTo>
                  <a:lnTo>
                    <a:pt x="1791625" y="123222"/>
                  </a:lnTo>
                  <a:lnTo>
                    <a:pt x="1816889" y="79315"/>
                  </a:lnTo>
                  <a:lnTo>
                    <a:pt x="1841876" y="35171"/>
                  </a:lnTo>
                  <a:lnTo>
                    <a:pt x="1861457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19586" y="7496747"/>
              <a:ext cx="382905" cy="208915"/>
            </a:xfrm>
            <a:custGeom>
              <a:avLst/>
              <a:gdLst/>
              <a:ahLst/>
              <a:cxnLst/>
              <a:rect l="l" t="t" r="r" b="b"/>
              <a:pathLst>
                <a:path w="382904" h="208915">
                  <a:moveTo>
                    <a:pt x="382546" y="0"/>
                  </a:moveTo>
                  <a:lnTo>
                    <a:pt x="0" y="0"/>
                  </a:lnTo>
                  <a:lnTo>
                    <a:pt x="15505" y="17896"/>
                  </a:lnTo>
                  <a:lnTo>
                    <a:pt x="48876" y="56999"/>
                  </a:lnTo>
                  <a:lnTo>
                    <a:pt x="81966" y="96360"/>
                  </a:lnTo>
                  <a:lnTo>
                    <a:pt x="114774" y="135979"/>
                  </a:lnTo>
                  <a:lnTo>
                    <a:pt x="147298" y="175854"/>
                  </a:lnTo>
                  <a:lnTo>
                    <a:pt x="173774" y="208807"/>
                  </a:lnTo>
                  <a:lnTo>
                    <a:pt x="314692" y="208807"/>
                  </a:lnTo>
                  <a:lnTo>
                    <a:pt x="328590" y="167764"/>
                  </a:lnTo>
                  <a:lnTo>
                    <a:pt x="344617" y="119354"/>
                  </a:lnTo>
                  <a:lnTo>
                    <a:pt x="360344" y="70751"/>
                  </a:lnTo>
                  <a:lnTo>
                    <a:pt x="375768" y="21955"/>
                  </a:lnTo>
                  <a:lnTo>
                    <a:pt x="38254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21203" y="7496747"/>
              <a:ext cx="180929" cy="20880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7281140" y="7496747"/>
              <a:ext cx="346075" cy="208915"/>
            </a:xfrm>
            <a:custGeom>
              <a:avLst/>
              <a:gdLst/>
              <a:ahLst/>
              <a:cxnLst/>
              <a:rect l="l" t="t" r="r" b="b"/>
              <a:pathLst>
                <a:path w="346075" h="208915">
                  <a:moveTo>
                    <a:pt x="304052" y="0"/>
                  </a:moveTo>
                  <a:lnTo>
                    <a:pt x="0" y="0"/>
                  </a:lnTo>
                  <a:lnTo>
                    <a:pt x="10030" y="53941"/>
                  </a:lnTo>
                  <a:lnTo>
                    <a:pt x="19528" y="104304"/>
                  </a:lnTo>
                  <a:lnTo>
                    <a:pt x="29151" y="154668"/>
                  </a:lnTo>
                  <a:lnTo>
                    <a:pt x="39638" y="208807"/>
                  </a:lnTo>
                  <a:lnTo>
                    <a:pt x="345778" y="208807"/>
                  </a:lnTo>
                  <a:lnTo>
                    <a:pt x="341751" y="189133"/>
                  </a:lnTo>
                  <a:lnTo>
                    <a:pt x="331577" y="138889"/>
                  </a:lnTo>
                  <a:lnTo>
                    <a:pt x="321516" y="88644"/>
                  </a:lnTo>
                  <a:lnTo>
                    <a:pt x="311568" y="38399"/>
                  </a:lnTo>
                  <a:lnTo>
                    <a:pt x="30405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224252" y="7496747"/>
              <a:ext cx="1075055" cy="208915"/>
            </a:xfrm>
            <a:custGeom>
              <a:avLst/>
              <a:gdLst/>
              <a:ahLst/>
              <a:cxnLst/>
              <a:rect l="l" t="t" r="r" b="b"/>
              <a:pathLst>
                <a:path w="1075054" h="208915">
                  <a:moveTo>
                    <a:pt x="866000" y="0"/>
                  </a:moveTo>
                  <a:lnTo>
                    <a:pt x="0" y="0"/>
                  </a:lnTo>
                  <a:lnTo>
                    <a:pt x="19092" y="16517"/>
                  </a:lnTo>
                  <a:lnTo>
                    <a:pt x="95421" y="81738"/>
                  </a:lnTo>
                  <a:lnTo>
                    <a:pt x="172283" y="146342"/>
                  </a:lnTo>
                  <a:lnTo>
                    <a:pt x="247831" y="208807"/>
                  </a:lnTo>
                  <a:lnTo>
                    <a:pt x="1074810" y="208807"/>
                  </a:lnTo>
                  <a:lnTo>
                    <a:pt x="866000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681924" y="7496747"/>
              <a:ext cx="617220" cy="208915"/>
            </a:xfrm>
            <a:custGeom>
              <a:avLst/>
              <a:gdLst/>
              <a:ahLst/>
              <a:cxnLst/>
              <a:rect l="l" t="t" r="r" b="b"/>
              <a:pathLst>
                <a:path w="617220" h="208915">
                  <a:moveTo>
                    <a:pt x="408328" y="0"/>
                  </a:moveTo>
                  <a:lnTo>
                    <a:pt x="0" y="0"/>
                  </a:lnTo>
                  <a:lnTo>
                    <a:pt x="56422" y="64124"/>
                  </a:lnTo>
                  <a:lnTo>
                    <a:pt x="124350" y="140354"/>
                  </a:lnTo>
                  <a:lnTo>
                    <a:pt x="186145" y="208807"/>
                  </a:lnTo>
                  <a:lnTo>
                    <a:pt x="617139" y="208807"/>
                  </a:lnTo>
                  <a:lnTo>
                    <a:pt x="40832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-7" y="2940"/>
            <a:ext cx="10116820" cy="7703184"/>
            <a:chOff x="-7" y="2940"/>
            <a:chExt cx="10116820" cy="7703184"/>
          </a:xfrm>
        </p:grpSpPr>
        <p:sp>
          <p:nvSpPr>
            <p:cNvPr id="36" name="object 36"/>
            <p:cNvSpPr/>
            <p:nvPr/>
          </p:nvSpPr>
          <p:spPr>
            <a:xfrm>
              <a:off x="0" y="439372"/>
              <a:ext cx="212090" cy="5280660"/>
            </a:xfrm>
            <a:custGeom>
              <a:avLst/>
              <a:gdLst/>
              <a:ahLst/>
              <a:cxnLst/>
              <a:rect l="l" t="t" r="r" b="b"/>
              <a:pathLst>
                <a:path w="212090" h="5280660">
                  <a:moveTo>
                    <a:pt x="212015" y="0"/>
                  </a:moveTo>
                  <a:lnTo>
                    <a:pt x="0" y="0"/>
                  </a:lnTo>
                  <a:lnTo>
                    <a:pt x="0" y="5280425"/>
                  </a:lnTo>
                  <a:lnTo>
                    <a:pt x="212015" y="5280425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3719262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5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000534"/>
                  </a:lnTo>
                  <a:lnTo>
                    <a:pt x="212015" y="200053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1274797"/>
              <a:ext cx="212090" cy="1289050"/>
            </a:xfrm>
            <a:custGeom>
              <a:avLst/>
              <a:gdLst/>
              <a:ahLst/>
              <a:cxnLst/>
              <a:rect l="l" t="t" r="r" b="b"/>
              <a:pathLst>
                <a:path w="212090" h="1289050">
                  <a:moveTo>
                    <a:pt x="0" y="0"/>
                  </a:moveTo>
                  <a:lnTo>
                    <a:pt x="0" y="1288919"/>
                  </a:lnTo>
                  <a:lnTo>
                    <a:pt x="92661" y="1257907"/>
                  </a:lnTo>
                  <a:lnTo>
                    <a:pt x="190060" y="1226754"/>
                  </a:lnTo>
                  <a:lnTo>
                    <a:pt x="212015" y="1219977"/>
                  </a:lnTo>
                  <a:lnTo>
                    <a:pt x="212015" y="22653"/>
                  </a:lnTo>
                  <a:lnTo>
                    <a:pt x="200479" y="21141"/>
                  </a:lnTo>
                  <a:lnTo>
                    <a:pt x="149546" y="14994"/>
                  </a:lnTo>
                  <a:lnTo>
                    <a:pt x="98491" y="9361"/>
                  </a:lnTo>
                  <a:lnTo>
                    <a:pt x="47318" y="4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0" y="2700969"/>
              <a:ext cx="212090" cy="1141730"/>
            </a:xfrm>
            <a:custGeom>
              <a:avLst/>
              <a:gdLst/>
              <a:ahLst/>
              <a:cxnLst/>
              <a:rect l="l" t="t" r="r" b="b"/>
              <a:pathLst>
                <a:path w="212090" h="1141729">
                  <a:moveTo>
                    <a:pt x="0" y="0"/>
                  </a:moveTo>
                  <a:lnTo>
                    <a:pt x="0" y="1141359"/>
                  </a:lnTo>
                  <a:lnTo>
                    <a:pt x="79928" y="1093802"/>
                  </a:lnTo>
                  <a:lnTo>
                    <a:pt x="164722" y="1044890"/>
                  </a:lnTo>
                  <a:lnTo>
                    <a:pt x="212015" y="1018293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0" y="2700969"/>
              <a:ext cx="212090" cy="305435"/>
            </a:xfrm>
            <a:custGeom>
              <a:avLst/>
              <a:gdLst/>
              <a:ahLst/>
              <a:cxnLst/>
              <a:rect l="l" t="t" r="r" b="b"/>
              <a:pathLst>
                <a:path w="212090" h="305435">
                  <a:moveTo>
                    <a:pt x="0" y="0"/>
                  </a:moveTo>
                  <a:lnTo>
                    <a:pt x="0" y="111340"/>
                  </a:lnTo>
                  <a:lnTo>
                    <a:pt x="33812" y="141145"/>
                  </a:lnTo>
                  <a:lnTo>
                    <a:pt x="71334" y="174713"/>
                  </a:lnTo>
                  <a:lnTo>
                    <a:pt x="108597" y="208544"/>
                  </a:lnTo>
                  <a:lnTo>
                    <a:pt x="145598" y="242637"/>
                  </a:lnTo>
                  <a:lnTo>
                    <a:pt x="182336" y="276992"/>
                  </a:lnTo>
                  <a:lnTo>
                    <a:pt x="212015" y="305160"/>
                  </a:lnTo>
                  <a:lnTo>
                    <a:pt x="212015" y="176349"/>
                  </a:lnTo>
                  <a:lnTo>
                    <a:pt x="155016" y="127473"/>
                  </a:lnTo>
                  <a:lnTo>
                    <a:pt x="115654" y="94383"/>
                  </a:lnTo>
                  <a:lnTo>
                    <a:pt x="76035" y="61576"/>
                  </a:lnTo>
                  <a:lnTo>
                    <a:pt x="36160" y="290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0" y="371926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64722" y="26596"/>
                  </a:lnTo>
                  <a:lnTo>
                    <a:pt x="79928" y="75508"/>
                  </a:lnTo>
                  <a:lnTo>
                    <a:pt x="0" y="123065"/>
                  </a:lnTo>
                  <a:lnTo>
                    <a:pt x="0" y="261298"/>
                  </a:lnTo>
                  <a:lnTo>
                    <a:pt x="84338" y="211496"/>
                  </a:lnTo>
                  <a:lnTo>
                    <a:pt x="173621" y="160469"/>
                  </a:lnTo>
                  <a:lnTo>
                    <a:pt x="212015" y="139072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385834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176843" y="19580"/>
                  </a:lnTo>
                  <a:lnTo>
                    <a:pt x="88791" y="69831"/>
                  </a:lnTo>
                  <a:lnTo>
                    <a:pt x="0" y="122197"/>
                  </a:lnTo>
                  <a:lnTo>
                    <a:pt x="0" y="1861456"/>
                  </a:lnTo>
                  <a:lnTo>
                    <a:pt x="212015" y="1861456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2494775"/>
              <a:ext cx="212090" cy="382905"/>
            </a:xfrm>
            <a:custGeom>
              <a:avLst/>
              <a:gdLst/>
              <a:ahLst/>
              <a:cxnLst/>
              <a:rect l="l" t="t" r="r" b="b"/>
              <a:pathLst>
                <a:path w="212090" h="382905">
                  <a:moveTo>
                    <a:pt x="212015" y="0"/>
                  </a:moveTo>
                  <a:lnTo>
                    <a:pt x="190060" y="6777"/>
                  </a:lnTo>
                  <a:lnTo>
                    <a:pt x="92661" y="37929"/>
                  </a:lnTo>
                  <a:lnTo>
                    <a:pt x="0" y="68941"/>
                  </a:lnTo>
                  <a:lnTo>
                    <a:pt x="0" y="206193"/>
                  </a:lnTo>
                  <a:lnTo>
                    <a:pt x="36160" y="235246"/>
                  </a:lnTo>
                  <a:lnTo>
                    <a:pt x="76035" y="267770"/>
                  </a:lnTo>
                  <a:lnTo>
                    <a:pt x="115654" y="300577"/>
                  </a:lnTo>
                  <a:lnTo>
                    <a:pt x="155016" y="333667"/>
                  </a:lnTo>
                  <a:lnTo>
                    <a:pt x="194119" y="367039"/>
                  </a:lnTo>
                  <a:lnTo>
                    <a:pt x="212015" y="38254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2494775"/>
              <a:ext cx="212015" cy="18200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0" y="1369330"/>
              <a:ext cx="212090" cy="346710"/>
            </a:xfrm>
            <a:custGeom>
              <a:avLst/>
              <a:gdLst/>
              <a:ahLst/>
              <a:cxnLst/>
              <a:rect l="l" t="t" r="r" b="b"/>
              <a:pathLst>
                <a:path w="212090" h="346710">
                  <a:moveTo>
                    <a:pt x="0" y="0"/>
                  </a:moveTo>
                  <a:lnTo>
                    <a:pt x="0" y="306167"/>
                  </a:lnTo>
                  <a:lnTo>
                    <a:pt x="212015" y="346435"/>
                  </a:lnTo>
                  <a:lnTo>
                    <a:pt x="212015" y="42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" y="2940"/>
              <a:ext cx="2421255" cy="650875"/>
            </a:xfrm>
            <a:custGeom>
              <a:avLst/>
              <a:gdLst/>
              <a:ahLst/>
              <a:cxnLst/>
              <a:rect l="l" t="t" r="r" b="b"/>
              <a:pathLst>
                <a:path w="2421255" h="650875">
                  <a:moveTo>
                    <a:pt x="2420887" y="0"/>
                  </a:moveTo>
                  <a:lnTo>
                    <a:pt x="0" y="0"/>
                  </a:lnTo>
                  <a:lnTo>
                    <a:pt x="0" y="431210"/>
                  </a:lnTo>
                  <a:lnTo>
                    <a:pt x="209030" y="650403"/>
                  </a:lnTo>
                  <a:lnTo>
                    <a:pt x="209030" y="212013"/>
                  </a:lnTo>
                  <a:lnTo>
                    <a:pt x="2420887" y="212013"/>
                  </a:lnTo>
                  <a:lnTo>
                    <a:pt x="2420887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" y="2940"/>
              <a:ext cx="363220" cy="354330"/>
            </a:xfrm>
            <a:custGeom>
              <a:avLst/>
              <a:gdLst/>
              <a:ahLst/>
              <a:cxnLst/>
              <a:rect l="l" t="t" r="r" b="b"/>
              <a:pathLst>
                <a:path w="363220" h="354330">
                  <a:moveTo>
                    <a:pt x="363014" y="0"/>
                  </a:moveTo>
                  <a:lnTo>
                    <a:pt x="145761" y="0"/>
                  </a:lnTo>
                  <a:lnTo>
                    <a:pt x="76922" y="64194"/>
                  </a:lnTo>
                  <a:lnTo>
                    <a:pt x="0" y="137245"/>
                  </a:lnTo>
                  <a:lnTo>
                    <a:pt x="0" y="354146"/>
                  </a:lnTo>
                  <a:lnTo>
                    <a:pt x="75711" y="277625"/>
                  </a:lnTo>
                  <a:lnTo>
                    <a:pt x="147767" y="206139"/>
                  </a:lnTo>
                  <a:lnTo>
                    <a:pt x="220382" y="135374"/>
                  </a:lnTo>
                  <a:lnTo>
                    <a:pt x="293550" y="65334"/>
                  </a:lnTo>
                  <a:lnTo>
                    <a:pt x="363014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01008" y="2940"/>
              <a:ext cx="2219960" cy="650875"/>
            </a:xfrm>
            <a:custGeom>
              <a:avLst/>
              <a:gdLst/>
              <a:ahLst/>
              <a:cxnLst/>
              <a:rect l="l" t="t" r="r" b="b"/>
              <a:pathLst>
                <a:path w="2219960" h="650875">
                  <a:moveTo>
                    <a:pt x="8026" y="634260"/>
                  </a:moveTo>
                  <a:lnTo>
                    <a:pt x="0" y="641987"/>
                  </a:lnTo>
                  <a:lnTo>
                    <a:pt x="8026" y="650403"/>
                  </a:lnTo>
                  <a:lnTo>
                    <a:pt x="8026" y="634260"/>
                  </a:lnTo>
                  <a:close/>
                </a:path>
                <a:path w="2219960" h="650875">
                  <a:moveTo>
                    <a:pt x="2219883" y="0"/>
                  </a:moveTo>
                  <a:lnTo>
                    <a:pt x="723401" y="0"/>
                  </a:lnTo>
                  <a:lnTo>
                    <a:pt x="643947" y="65671"/>
                  </a:lnTo>
                  <a:lnTo>
                    <a:pt x="567085" y="130275"/>
                  </a:lnTo>
                  <a:lnTo>
                    <a:pt x="471663" y="212013"/>
                  </a:lnTo>
                  <a:lnTo>
                    <a:pt x="2219883" y="212013"/>
                  </a:lnTo>
                  <a:lnTo>
                    <a:pt x="2219883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30343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5" h="212090">
                  <a:moveTo>
                    <a:pt x="1290548" y="0"/>
                  </a:moveTo>
                  <a:lnTo>
                    <a:pt x="189051" y="0"/>
                  </a:lnTo>
                  <a:lnTo>
                    <a:pt x="124351" y="71658"/>
                  </a:lnTo>
                  <a:lnTo>
                    <a:pt x="56422" y="147888"/>
                  </a:lnTo>
                  <a:lnTo>
                    <a:pt x="0" y="212013"/>
                  </a:lnTo>
                  <a:lnTo>
                    <a:pt x="1290548" y="212013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20891" y="2940"/>
              <a:ext cx="7695565" cy="212090"/>
            </a:xfrm>
            <a:custGeom>
              <a:avLst/>
              <a:gdLst/>
              <a:ahLst/>
              <a:cxnLst/>
              <a:rect l="l" t="t" r="r" b="b"/>
              <a:pathLst>
                <a:path w="7695565" h="212090">
                  <a:moveTo>
                    <a:pt x="7695364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7695364" y="212013"/>
                  </a:lnTo>
                  <a:lnTo>
                    <a:pt x="7695364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78762" y="2940"/>
              <a:ext cx="440690" cy="212090"/>
            </a:xfrm>
            <a:custGeom>
              <a:avLst/>
              <a:gdLst/>
              <a:ahLst/>
              <a:cxnLst/>
              <a:rect l="l" t="t" r="r" b="b"/>
              <a:pathLst>
                <a:path w="440689" h="212090">
                  <a:moveTo>
                    <a:pt x="440279" y="0"/>
                  </a:moveTo>
                  <a:lnTo>
                    <a:pt x="221195" y="0"/>
                  </a:lnTo>
                  <a:lnTo>
                    <a:pt x="215246" y="5875"/>
                  </a:lnTo>
                  <a:lnTo>
                    <a:pt x="142631" y="76640"/>
                  </a:lnTo>
                  <a:lnTo>
                    <a:pt x="69464" y="146680"/>
                  </a:lnTo>
                  <a:lnTo>
                    <a:pt x="0" y="212013"/>
                  </a:lnTo>
                  <a:lnTo>
                    <a:pt x="217255" y="212013"/>
                  </a:lnTo>
                  <a:lnTo>
                    <a:pt x="286093" y="147820"/>
                  </a:lnTo>
                  <a:lnTo>
                    <a:pt x="358688" y="78930"/>
                  </a:lnTo>
                  <a:lnTo>
                    <a:pt x="430749" y="9327"/>
                  </a:lnTo>
                  <a:lnTo>
                    <a:pt x="440279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15719" y="2940"/>
              <a:ext cx="2000885" cy="212090"/>
            </a:xfrm>
            <a:custGeom>
              <a:avLst/>
              <a:gdLst/>
              <a:ahLst/>
              <a:cxnLst/>
              <a:rect l="l" t="t" r="r" b="b"/>
              <a:pathLst>
                <a:path w="2000884" h="212090">
                  <a:moveTo>
                    <a:pt x="2000536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000536" y="212013"/>
                  </a:lnTo>
                  <a:lnTo>
                    <a:pt x="2000536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1256" y="2940"/>
              <a:ext cx="1289050" cy="212090"/>
            </a:xfrm>
            <a:custGeom>
              <a:avLst/>
              <a:gdLst/>
              <a:ahLst/>
              <a:cxnLst/>
              <a:rect l="l" t="t" r="r" b="b"/>
              <a:pathLst>
                <a:path w="1289050" h="212090">
                  <a:moveTo>
                    <a:pt x="1219974" y="0"/>
                  </a:moveTo>
                  <a:lnTo>
                    <a:pt x="22653" y="0"/>
                  </a:lnTo>
                  <a:lnTo>
                    <a:pt x="21141" y="11534"/>
                  </a:lnTo>
                  <a:lnTo>
                    <a:pt x="14994" y="62467"/>
                  </a:lnTo>
                  <a:lnTo>
                    <a:pt x="9361" y="113522"/>
                  </a:lnTo>
                  <a:lnTo>
                    <a:pt x="4243" y="164695"/>
                  </a:lnTo>
                  <a:lnTo>
                    <a:pt x="0" y="212013"/>
                  </a:lnTo>
                  <a:lnTo>
                    <a:pt x="1288914" y="212013"/>
                  </a:lnTo>
                  <a:lnTo>
                    <a:pt x="1273930" y="167764"/>
                  </a:lnTo>
                  <a:lnTo>
                    <a:pt x="1257903" y="119353"/>
                  </a:lnTo>
                  <a:lnTo>
                    <a:pt x="1242176" y="70750"/>
                  </a:lnTo>
                  <a:lnTo>
                    <a:pt x="1226752" y="21955"/>
                  </a:lnTo>
                  <a:lnTo>
                    <a:pt x="121997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097426" y="2940"/>
              <a:ext cx="1141730" cy="212090"/>
            </a:xfrm>
            <a:custGeom>
              <a:avLst/>
              <a:gdLst/>
              <a:ahLst/>
              <a:cxnLst/>
              <a:rect l="l" t="t" r="r" b="b"/>
              <a:pathLst>
                <a:path w="1141729" h="212090">
                  <a:moveTo>
                    <a:pt x="1018292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41360" y="212013"/>
                  </a:lnTo>
                  <a:lnTo>
                    <a:pt x="1118643" y="174146"/>
                  </a:lnTo>
                  <a:lnTo>
                    <a:pt x="1093802" y="132085"/>
                  </a:lnTo>
                  <a:lnTo>
                    <a:pt x="1069216" y="89800"/>
                  </a:lnTo>
                  <a:lnTo>
                    <a:pt x="1044889" y="47291"/>
                  </a:lnTo>
                  <a:lnTo>
                    <a:pt x="1020820" y="4560"/>
                  </a:lnTo>
                  <a:lnTo>
                    <a:pt x="1018292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55989" y="183776"/>
              <a:ext cx="83185" cy="31750"/>
            </a:xfrm>
            <a:custGeom>
              <a:avLst/>
              <a:gdLst/>
              <a:ahLst/>
              <a:cxnLst/>
              <a:rect l="l" t="t" r="r" b="b"/>
              <a:pathLst>
                <a:path w="83184" h="31750">
                  <a:moveTo>
                    <a:pt x="11276" y="0"/>
                  </a:moveTo>
                  <a:lnTo>
                    <a:pt x="0" y="31178"/>
                  </a:lnTo>
                  <a:lnTo>
                    <a:pt x="82763" y="31178"/>
                  </a:lnTo>
                  <a:lnTo>
                    <a:pt x="82275" y="30369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097426" y="2940"/>
              <a:ext cx="305435" cy="212090"/>
            </a:xfrm>
            <a:custGeom>
              <a:avLst/>
              <a:gdLst/>
              <a:ahLst/>
              <a:cxnLst/>
              <a:rect l="l" t="t" r="r" b="b"/>
              <a:pathLst>
                <a:path w="305434" h="212090">
                  <a:moveTo>
                    <a:pt x="305157" y="0"/>
                  </a:moveTo>
                  <a:lnTo>
                    <a:pt x="176349" y="0"/>
                  </a:lnTo>
                  <a:lnTo>
                    <a:pt x="160845" y="17894"/>
                  </a:lnTo>
                  <a:lnTo>
                    <a:pt x="127473" y="56997"/>
                  </a:lnTo>
                  <a:lnTo>
                    <a:pt x="94383" y="96359"/>
                  </a:lnTo>
                  <a:lnTo>
                    <a:pt x="61576" y="135979"/>
                  </a:lnTo>
                  <a:lnTo>
                    <a:pt x="29052" y="175853"/>
                  </a:lnTo>
                  <a:lnTo>
                    <a:pt x="0" y="212013"/>
                  </a:lnTo>
                  <a:lnTo>
                    <a:pt x="111340" y="212013"/>
                  </a:lnTo>
                  <a:lnTo>
                    <a:pt x="141145" y="178201"/>
                  </a:lnTo>
                  <a:lnTo>
                    <a:pt x="174712" y="140679"/>
                  </a:lnTo>
                  <a:lnTo>
                    <a:pt x="208542" y="103417"/>
                  </a:lnTo>
                  <a:lnTo>
                    <a:pt x="242636" y="66415"/>
                  </a:lnTo>
                  <a:lnTo>
                    <a:pt x="276991" y="29678"/>
                  </a:lnTo>
                  <a:lnTo>
                    <a:pt x="305157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115719" y="2940"/>
              <a:ext cx="261620" cy="212090"/>
            </a:xfrm>
            <a:custGeom>
              <a:avLst/>
              <a:gdLst/>
              <a:ahLst/>
              <a:cxnLst/>
              <a:rect l="l" t="t" r="r" b="b"/>
              <a:pathLst>
                <a:path w="261620" h="212090">
                  <a:moveTo>
                    <a:pt x="139072" y="0"/>
                  </a:moveTo>
                  <a:lnTo>
                    <a:pt x="0" y="0"/>
                  </a:lnTo>
                  <a:lnTo>
                    <a:pt x="2527" y="4560"/>
                  </a:lnTo>
                  <a:lnTo>
                    <a:pt x="26596" y="47291"/>
                  </a:lnTo>
                  <a:lnTo>
                    <a:pt x="50923" y="89800"/>
                  </a:lnTo>
                  <a:lnTo>
                    <a:pt x="75509" y="132085"/>
                  </a:lnTo>
                  <a:lnTo>
                    <a:pt x="100351" y="174146"/>
                  </a:lnTo>
                  <a:lnTo>
                    <a:pt x="123067" y="212013"/>
                  </a:lnTo>
                  <a:lnTo>
                    <a:pt x="261294" y="212013"/>
                  </a:lnTo>
                  <a:lnTo>
                    <a:pt x="237434" y="171950"/>
                  </a:lnTo>
                  <a:lnTo>
                    <a:pt x="211494" y="127674"/>
                  </a:lnTo>
                  <a:lnTo>
                    <a:pt x="185838" y="83155"/>
                  </a:lnTo>
                  <a:lnTo>
                    <a:pt x="160469" y="38392"/>
                  </a:lnTo>
                  <a:lnTo>
                    <a:pt x="139072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254797" y="2940"/>
              <a:ext cx="1861820" cy="212090"/>
            </a:xfrm>
            <a:custGeom>
              <a:avLst/>
              <a:gdLst/>
              <a:ahLst/>
              <a:cxnLst/>
              <a:rect l="l" t="t" r="r" b="b"/>
              <a:pathLst>
                <a:path w="1861820" h="212090">
                  <a:moveTo>
                    <a:pt x="1861458" y="0"/>
                  </a:moveTo>
                  <a:lnTo>
                    <a:pt x="0" y="0"/>
                  </a:lnTo>
                  <a:lnTo>
                    <a:pt x="19580" y="35170"/>
                  </a:lnTo>
                  <a:lnTo>
                    <a:pt x="44566" y="79314"/>
                  </a:lnTo>
                  <a:lnTo>
                    <a:pt x="69831" y="123222"/>
                  </a:lnTo>
                  <a:lnTo>
                    <a:pt x="95372" y="166893"/>
                  </a:lnTo>
                  <a:lnTo>
                    <a:pt x="122198" y="212013"/>
                  </a:lnTo>
                  <a:lnTo>
                    <a:pt x="1861458" y="212013"/>
                  </a:lnTo>
                  <a:lnTo>
                    <a:pt x="186145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891231" y="2940"/>
              <a:ext cx="382905" cy="212090"/>
            </a:xfrm>
            <a:custGeom>
              <a:avLst/>
              <a:gdLst/>
              <a:ahLst/>
              <a:cxnLst/>
              <a:rect l="l" t="t" r="r" b="b"/>
              <a:pathLst>
                <a:path w="382904" h="212090">
                  <a:moveTo>
                    <a:pt x="382544" y="0"/>
                  </a:moveTo>
                  <a:lnTo>
                    <a:pt x="0" y="0"/>
                  </a:lnTo>
                  <a:lnTo>
                    <a:pt x="6777" y="21955"/>
                  </a:lnTo>
                  <a:lnTo>
                    <a:pt x="22201" y="70750"/>
                  </a:lnTo>
                  <a:lnTo>
                    <a:pt x="37928" y="119353"/>
                  </a:lnTo>
                  <a:lnTo>
                    <a:pt x="53955" y="167764"/>
                  </a:lnTo>
                  <a:lnTo>
                    <a:pt x="68939" y="212013"/>
                  </a:lnTo>
                  <a:lnTo>
                    <a:pt x="206195" y="212013"/>
                  </a:lnTo>
                  <a:lnTo>
                    <a:pt x="235247" y="175853"/>
                  </a:lnTo>
                  <a:lnTo>
                    <a:pt x="267771" y="135979"/>
                  </a:lnTo>
                  <a:lnTo>
                    <a:pt x="300579" y="96359"/>
                  </a:lnTo>
                  <a:lnTo>
                    <a:pt x="333669" y="56997"/>
                  </a:lnTo>
                  <a:lnTo>
                    <a:pt x="367040" y="17894"/>
                  </a:lnTo>
                  <a:lnTo>
                    <a:pt x="382544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91231" y="2940"/>
              <a:ext cx="182002" cy="21201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765788" y="2940"/>
              <a:ext cx="346710" cy="212090"/>
            </a:xfrm>
            <a:custGeom>
              <a:avLst/>
              <a:gdLst/>
              <a:ahLst/>
              <a:cxnLst/>
              <a:rect l="l" t="t" r="r" b="b"/>
              <a:pathLst>
                <a:path w="346710" h="212090">
                  <a:moveTo>
                    <a:pt x="346435" y="0"/>
                  </a:moveTo>
                  <a:lnTo>
                    <a:pt x="42383" y="0"/>
                  </a:lnTo>
                  <a:lnTo>
                    <a:pt x="34866" y="38399"/>
                  </a:lnTo>
                  <a:lnTo>
                    <a:pt x="24918" y="88644"/>
                  </a:lnTo>
                  <a:lnTo>
                    <a:pt x="14857" y="138889"/>
                  </a:lnTo>
                  <a:lnTo>
                    <a:pt x="4684" y="189133"/>
                  </a:lnTo>
                  <a:lnTo>
                    <a:pt x="0" y="212013"/>
                  </a:lnTo>
                  <a:lnTo>
                    <a:pt x="306168" y="212013"/>
                  </a:lnTo>
                  <a:lnTo>
                    <a:pt x="307537" y="205031"/>
                  </a:lnTo>
                  <a:lnTo>
                    <a:pt x="317284" y="154667"/>
                  </a:lnTo>
                  <a:lnTo>
                    <a:pt x="326906" y="104304"/>
                  </a:lnTo>
                  <a:lnTo>
                    <a:pt x="336404" y="53941"/>
                  </a:lnTo>
                  <a:lnTo>
                    <a:pt x="346435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20891" y="2940"/>
              <a:ext cx="1748789" cy="212090"/>
            </a:xfrm>
            <a:custGeom>
              <a:avLst/>
              <a:gdLst/>
              <a:ahLst/>
              <a:cxnLst/>
              <a:rect l="l" t="t" r="r" b="b"/>
              <a:pathLst>
                <a:path w="1748789" h="212090">
                  <a:moveTo>
                    <a:pt x="1748219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496481" y="212013"/>
                  </a:lnTo>
                  <a:lnTo>
                    <a:pt x="1575935" y="146342"/>
                  </a:lnTo>
                  <a:lnTo>
                    <a:pt x="1652798" y="81738"/>
                  </a:lnTo>
                  <a:lnTo>
                    <a:pt x="1729126" y="16517"/>
                  </a:lnTo>
                  <a:lnTo>
                    <a:pt x="1748219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20891" y="2940"/>
              <a:ext cx="1290955" cy="212090"/>
            </a:xfrm>
            <a:custGeom>
              <a:avLst/>
              <a:gdLst/>
              <a:ahLst/>
              <a:cxnLst/>
              <a:rect l="l" t="t" r="r" b="b"/>
              <a:pathLst>
                <a:path w="1290954" h="212090">
                  <a:moveTo>
                    <a:pt x="1290548" y="0"/>
                  </a:moveTo>
                  <a:lnTo>
                    <a:pt x="0" y="0"/>
                  </a:lnTo>
                  <a:lnTo>
                    <a:pt x="0" y="212013"/>
                  </a:lnTo>
                  <a:lnTo>
                    <a:pt x="1101498" y="212013"/>
                  </a:lnTo>
                  <a:lnTo>
                    <a:pt x="1166198" y="140354"/>
                  </a:lnTo>
                  <a:lnTo>
                    <a:pt x="1234126" y="64124"/>
                  </a:lnTo>
                  <a:lnTo>
                    <a:pt x="129054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-7" y="4943371"/>
              <a:ext cx="212090" cy="2760345"/>
            </a:xfrm>
            <a:custGeom>
              <a:avLst/>
              <a:gdLst/>
              <a:ahLst/>
              <a:cxnLst/>
              <a:rect l="l" t="t" r="r" b="b"/>
              <a:pathLst>
                <a:path w="212090" h="2760345">
                  <a:moveTo>
                    <a:pt x="212015" y="0"/>
                  </a:moveTo>
                  <a:lnTo>
                    <a:pt x="0" y="0"/>
                  </a:lnTo>
                  <a:lnTo>
                    <a:pt x="0" y="2760163"/>
                  </a:lnTo>
                  <a:lnTo>
                    <a:pt x="212015" y="2760163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-7" y="4943371"/>
              <a:ext cx="212090" cy="2000885"/>
            </a:xfrm>
            <a:custGeom>
              <a:avLst/>
              <a:gdLst/>
              <a:ahLst/>
              <a:cxnLst/>
              <a:rect l="l" t="t" r="r" b="b"/>
              <a:pathLst>
                <a:path w="212090" h="2000884">
                  <a:moveTo>
                    <a:pt x="212015" y="0"/>
                  </a:moveTo>
                  <a:lnTo>
                    <a:pt x="0" y="0"/>
                  </a:lnTo>
                  <a:lnTo>
                    <a:pt x="0" y="2000537"/>
                  </a:lnTo>
                  <a:lnTo>
                    <a:pt x="89801" y="1949612"/>
                  </a:lnTo>
                  <a:lnTo>
                    <a:pt x="174147" y="1900185"/>
                  </a:lnTo>
                  <a:lnTo>
                    <a:pt x="212015" y="187746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-7" y="6820841"/>
              <a:ext cx="212090" cy="883285"/>
            </a:xfrm>
            <a:custGeom>
              <a:avLst/>
              <a:gdLst/>
              <a:ahLst/>
              <a:cxnLst/>
              <a:rect l="l" t="t" r="r" b="b"/>
              <a:pathLst>
                <a:path w="212090" h="883284">
                  <a:moveTo>
                    <a:pt x="212015" y="0"/>
                  </a:moveTo>
                  <a:lnTo>
                    <a:pt x="174147" y="22716"/>
                  </a:lnTo>
                  <a:lnTo>
                    <a:pt x="89801" y="72143"/>
                  </a:lnTo>
                  <a:lnTo>
                    <a:pt x="0" y="123068"/>
                  </a:lnTo>
                  <a:lnTo>
                    <a:pt x="0" y="882694"/>
                  </a:lnTo>
                  <a:lnTo>
                    <a:pt x="212015" y="882694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-7" y="7657042"/>
              <a:ext cx="49530" cy="46990"/>
            </a:xfrm>
            <a:custGeom>
              <a:avLst/>
              <a:gdLst/>
              <a:ahLst/>
              <a:cxnLst/>
              <a:rect l="l" t="t" r="r" b="b"/>
              <a:pathLst>
                <a:path w="49530" h="46990">
                  <a:moveTo>
                    <a:pt x="0" y="0"/>
                  </a:moveTo>
                  <a:lnTo>
                    <a:pt x="0" y="46492"/>
                  </a:lnTo>
                  <a:lnTo>
                    <a:pt x="49274" y="46492"/>
                  </a:lnTo>
                  <a:lnTo>
                    <a:pt x="29678" y="28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-7" y="6682612"/>
              <a:ext cx="212090" cy="261620"/>
            </a:xfrm>
            <a:custGeom>
              <a:avLst/>
              <a:gdLst/>
              <a:ahLst/>
              <a:cxnLst/>
              <a:rect l="l" t="t" r="r" b="b"/>
              <a:pathLst>
                <a:path w="212090" h="261620">
                  <a:moveTo>
                    <a:pt x="212015" y="0"/>
                  </a:moveTo>
                  <a:lnTo>
                    <a:pt x="171951" y="23860"/>
                  </a:lnTo>
                  <a:lnTo>
                    <a:pt x="83156" y="75458"/>
                  </a:lnTo>
                  <a:lnTo>
                    <a:pt x="0" y="122225"/>
                  </a:lnTo>
                  <a:lnTo>
                    <a:pt x="0" y="261296"/>
                  </a:lnTo>
                  <a:lnTo>
                    <a:pt x="89801" y="210372"/>
                  </a:lnTo>
                  <a:lnTo>
                    <a:pt x="174147" y="160944"/>
                  </a:lnTo>
                  <a:lnTo>
                    <a:pt x="212015" y="138228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-7" y="4943371"/>
              <a:ext cx="212090" cy="1861820"/>
            </a:xfrm>
            <a:custGeom>
              <a:avLst/>
              <a:gdLst/>
              <a:ahLst/>
              <a:cxnLst/>
              <a:rect l="l" t="t" r="r" b="b"/>
              <a:pathLst>
                <a:path w="212090" h="1861820">
                  <a:moveTo>
                    <a:pt x="212015" y="0"/>
                  </a:moveTo>
                  <a:lnTo>
                    <a:pt x="0" y="0"/>
                  </a:lnTo>
                  <a:lnTo>
                    <a:pt x="0" y="1861459"/>
                  </a:lnTo>
                  <a:lnTo>
                    <a:pt x="79315" y="1816892"/>
                  </a:lnTo>
                  <a:lnTo>
                    <a:pt x="166894" y="1766087"/>
                  </a:lnTo>
                  <a:lnTo>
                    <a:pt x="212015" y="1739259"/>
                  </a:lnTo>
                  <a:lnTo>
                    <a:pt x="212015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0" y="7496484"/>
              <a:ext cx="5147310" cy="209550"/>
            </a:xfrm>
            <a:custGeom>
              <a:avLst/>
              <a:gdLst/>
              <a:ahLst/>
              <a:cxnLst/>
              <a:rect l="l" t="t" r="r" b="b"/>
              <a:pathLst>
                <a:path w="5147310" h="209550">
                  <a:moveTo>
                    <a:pt x="5147212" y="0"/>
                  </a:moveTo>
                  <a:lnTo>
                    <a:pt x="0" y="0"/>
                  </a:lnTo>
                  <a:lnTo>
                    <a:pt x="0" y="271"/>
                  </a:lnTo>
                  <a:lnTo>
                    <a:pt x="2931" y="209069"/>
                  </a:lnTo>
                  <a:lnTo>
                    <a:pt x="4890834" y="209069"/>
                  </a:lnTo>
                  <a:lnTo>
                    <a:pt x="5147212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652069" y="7496484"/>
              <a:ext cx="437515" cy="209550"/>
            </a:xfrm>
            <a:custGeom>
              <a:avLst/>
              <a:gdLst/>
              <a:ahLst/>
              <a:cxnLst/>
              <a:rect l="l" t="t" r="r" b="b"/>
              <a:pathLst>
                <a:path w="437514" h="209550">
                  <a:moveTo>
                    <a:pt x="437273" y="0"/>
                  </a:moveTo>
                  <a:lnTo>
                    <a:pt x="220016" y="0"/>
                  </a:lnTo>
                  <a:lnTo>
                    <a:pt x="151176" y="64195"/>
                  </a:lnTo>
                  <a:lnTo>
                    <a:pt x="78580" y="133085"/>
                  </a:lnTo>
                  <a:lnTo>
                    <a:pt x="0" y="209069"/>
                  </a:lnTo>
                  <a:lnTo>
                    <a:pt x="219057" y="209069"/>
                  </a:lnTo>
                  <a:lnTo>
                    <a:pt x="294638" y="135375"/>
                  </a:lnTo>
                  <a:lnTo>
                    <a:pt x="367806" y="65335"/>
                  </a:lnTo>
                  <a:lnTo>
                    <a:pt x="437273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7928" y="7496484"/>
              <a:ext cx="1289050" cy="209550"/>
            </a:xfrm>
            <a:custGeom>
              <a:avLst/>
              <a:gdLst/>
              <a:ahLst/>
              <a:cxnLst/>
              <a:rect l="l" t="t" r="r" b="b"/>
              <a:pathLst>
                <a:path w="1289050" h="209550">
                  <a:moveTo>
                    <a:pt x="1288919" y="0"/>
                  </a:moveTo>
                  <a:lnTo>
                    <a:pt x="0" y="0"/>
                  </a:lnTo>
                  <a:lnTo>
                    <a:pt x="14984" y="44249"/>
                  </a:lnTo>
                  <a:lnTo>
                    <a:pt x="31012" y="92661"/>
                  </a:lnTo>
                  <a:lnTo>
                    <a:pt x="46739" y="141264"/>
                  </a:lnTo>
                  <a:lnTo>
                    <a:pt x="62164" y="190060"/>
                  </a:lnTo>
                  <a:lnTo>
                    <a:pt x="68032" y="209069"/>
                  </a:lnTo>
                  <a:lnTo>
                    <a:pt x="1266651" y="209069"/>
                  </a:lnTo>
                  <a:lnTo>
                    <a:pt x="1267777" y="200479"/>
                  </a:lnTo>
                  <a:lnTo>
                    <a:pt x="1273924" y="149546"/>
                  </a:lnTo>
                  <a:lnTo>
                    <a:pt x="1279557" y="98491"/>
                  </a:lnTo>
                  <a:lnTo>
                    <a:pt x="1284675" y="47318"/>
                  </a:lnTo>
                  <a:lnTo>
                    <a:pt x="1288919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0" y="7496484"/>
              <a:ext cx="471170" cy="209550"/>
            </a:xfrm>
            <a:custGeom>
              <a:avLst/>
              <a:gdLst/>
              <a:ahLst/>
              <a:cxnLst/>
              <a:rect l="l" t="t" r="r" b="b"/>
              <a:pathLst>
                <a:path w="471170" h="209550">
                  <a:moveTo>
                    <a:pt x="470673" y="0"/>
                  </a:moveTo>
                  <a:lnTo>
                    <a:pt x="0" y="0"/>
                  </a:lnTo>
                  <a:lnTo>
                    <a:pt x="2931" y="209069"/>
                  </a:lnTo>
                  <a:lnTo>
                    <a:pt x="296875" y="209069"/>
                  </a:lnTo>
                  <a:lnTo>
                    <a:pt x="309828" y="194119"/>
                  </a:lnTo>
                  <a:lnTo>
                    <a:pt x="343199" y="155016"/>
                  </a:lnTo>
                  <a:lnTo>
                    <a:pt x="376289" y="115654"/>
                  </a:lnTo>
                  <a:lnTo>
                    <a:pt x="409097" y="76035"/>
                  </a:lnTo>
                  <a:lnTo>
                    <a:pt x="441621" y="36160"/>
                  </a:lnTo>
                  <a:lnTo>
                    <a:pt x="470673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8311" y="7496484"/>
              <a:ext cx="302895" cy="209550"/>
            </a:xfrm>
            <a:custGeom>
              <a:avLst/>
              <a:gdLst/>
              <a:ahLst/>
              <a:cxnLst/>
              <a:rect l="l" t="t" r="r" b="b"/>
              <a:pathLst>
                <a:path w="302895" h="209550">
                  <a:moveTo>
                    <a:pt x="302362" y="0"/>
                  </a:moveTo>
                  <a:lnTo>
                    <a:pt x="191024" y="0"/>
                  </a:lnTo>
                  <a:lnTo>
                    <a:pt x="161219" y="33812"/>
                  </a:lnTo>
                  <a:lnTo>
                    <a:pt x="127651" y="71334"/>
                  </a:lnTo>
                  <a:lnTo>
                    <a:pt x="93821" y="108597"/>
                  </a:lnTo>
                  <a:lnTo>
                    <a:pt x="59727" y="145598"/>
                  </a:lnTo>
                  <a:lnTo>
                    <a:pt x="25372" y="182336"/>
                  </a:lnTo>
                  <a:lnTo>
                    <a:pt x="0" y="209069"/>
                  </a:lnTo>
                  <a:lnTo>
                    <a:pt x="128564" y="209069"/>
                  </a:lnTo>
                  <a:lnTo>
                    <a:pt x="174888" y="155016"/>
                  </a:lnTo>
                  <a:lnTo>
                    <a:pt x="207978" y="115654"/>
                  </a:lnTo>
                  <a:lnTo>
                    <a:pt x="240786" y="76035"/>
                  </a:lnTo>
                  <a:lnTo>
                    <a:pt x="273310" y="36160"/>
                  </a:lnTo>
                  <a:lnTo>
                    <a:pt x="302362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6875" y="7496484"/>
              <a:ext cx="379095" cy="209550"/>
            </a:xfrm>
            <a:custGeom>
              <a:avLst/>
              <a:gdLst/>
              <a:ahLst/>
              <a:cxnLst/>
              <a:rect l="l" t="t" r="r" b="b"/>
              <a:pathLst>
                <a:path w="379095" h="209550">
                  <a:moveTo>
                    <a:pt x="311053" y="0"/>
                  </a:moveTo>
                  <a:lnTo>
                    <a:pt x="173798" y="0"/>
                  </a:lnTo>
                  <a:lnTo>
                    <a:pt x="144746" y="36160"/>
                  </a:lnTo>
                  <a:lnTo>
                    <a:pt x="112222" y="76035"/>
                  </a:lnTo>
                  <a:lnTo>
                    <a:pt x="79414" y="115654"/>
                  </a:lnTo>
                  <a:lnTo>
                    <a:pt x="46324" y="155016"/>
                  </a:lnTo>
                  <a:lnTo>
                    <a:pt x="12953" y="194119"/>
                  </a:lnTo>
                  <a:lnTo>
                    <a:pt x="0" y="209069"/>
                  </a:lnTo>
                  <a:lnTo>
                    <a:pt x="379085" y="209069"/>
                  </a:lnTo>
                  <a:lnTo>
                    <a:pt x="373217" y="190060"/>
                  </a:lnTo>
                  <a:lnTo>
                    <a:pt x="357792" y="141264"/>
                  </a:lnTo>
                  <a:lnTo>
                    <a:pt x="342065" y="92661"/>
                  </a:lnTo>
                  <a:lnTo>
                    <a:pt x="326037" y="44249"/>
                  </a:lnTo>
                  <a:lnTo>
                    <a:pt x="311053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4869" y="7496484"/>
              <a:ext cx="181091" cy="209069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1456419" y="7496484"/>
              <a:ext cx="346075" cy="209550"/>
            </a:xfrm>
            <a:custGeom>
              <a:avLst/>
              <a:gdLst/>
              <a:ahLst/>
              <a:cxnLst/>
              <a:rect l="l" t="t" r="r" b="b"/>
              <a:pathLst>
                <a:path w="346075" h="209550">
                  <a:moveTo>
                    <a:pt x="345896" y="0"/>
                  </a:moveTo>
                  <a:lnTo>
                    <a:pt x="39726" y="0"/>
                  </a:lnTo>
                  <a:lnTo>
                    <a:pt x="38357" y="6984"/>
                  </a:lnTo>
                  <a:lnTo>
                    <a:pt x="28610" y="57348"/>
                  </a:lnTo>
                  <a:lnTo>
                    <a:pt x="18987" y="107711"/>
                  </a:lnTo>
                  <a:lnTo>
                    <a:pt x="9489" y="158074"/>
                  </a:lnTo>
                  <a:lnTo>
                    <a:pt x="0" y="209069"/>
                  </a:lnTo>
                  <a:lnTo>
                    <a:pt x="304089" y="209069"/>
                  </a:lnTo>
                  <a:lnTo>
                    <a:pt x="311029" y="173615"/>
                  </a:lnTo>
                  <a:lnTo>
                    <a:pt x="320977" y="123370"/>
                  </a:lnTo>
                  <a:lnTo>
                    <a:pt x="331038" y="73125"/>
                  </a:lnTo>
                  <a:lnTo>
                    <a:pt x="341211" y="22881"/>
                  </a:lnTo>
                  <a:lnTo>
                    <a:pt x="345896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02395" y="7496484"/>
              <a:ext cx="1744980" cy="209550"/>
            </a:xfrm>
            <a:custGeom>
              <a:avLst/>
              <a:gdLst/>
              <a:ahLst/>
              <a:cxnLst/>
              <a:rect l="l" t="t" r="r" b="b"/>
              <a:pathLst>
                <a:path w="1744979" h="209550">
                  <a:moveTo>
                    <a:pt x="1744817" y="0"/>
                  </a:moveTo>
                  <a:lnTo>
                    <a:pt x="248334" y="0"/>
                  </a:lnTo>
                  <a:lnTo>
                    <a:pt x="168880" y="65671"/>
                  </a:lnTo>
                  <a:lnTo>
                    <a:pt x="92017" y="130275"/>
                  </a:lnTo>
                  <a:lnTo>
                    <a:pt x="0" y="209069"/>
                  </a:lnTo>
                  <a:lnTo>
                    <a:pt x="1488439" y="209069"/>
                  </a:lnTo>
                  <a:lnTo>
                    <a:pt x="1744817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59243" y="7496484"/>
              <a:ext cx="1288415" cy="209550"/>
            </a:xfrm>
            <a:custGeom>
              <a:avLst/>
              <a:gdLst/>
              <a:ahLst/>
              <a:cxnLst/>
              <a:rect l="l" t="t" r="r" b="b"/>
              <a:pathLst>
                <a:path w="1288414" h="209550">
                  <a:moveTo>
                    <a:pt x="1287968" y="0"/>
                  </a:moveTo>
                  <a:lnTo>
                    <a:pt x="186470" y="0"/>
                  </a:lnTo>
                  <a:lnTo>
                    <a:pt x="121770" y="71658"/>
                  </a:lnTo>
                  <a:lnTo>
                    <a:pt x="53842" y="147889"/>
                  </a:lnTo>
                  <a:lnTo>
                    <a:pt x="0" y="209069"/>
                  </a:lnTo>
                  <a:lnTo>
                    <a:pt x="1031591" y="209069"/>
                  </a:lnTo>
                  <a:lnTo>
                    <a:pt x="1287968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82721" y="1348926"/>
              <a:ext cx="9137015" cy="14604"/>
            </a:xfrm>
            <a:custGeom>
              <a:avLst/>
              <a:gdLst/>
              <a:ahLst/>
              <a:cxnLst/>
              <a:rect l="l" t="t" r="r" b="b"/>
              <a:pathLst>
                <a:path w="9137015" h="14605">
                  <a:moveTo>
                    <a:pt x="9136816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9136816" y="14579"/>
                  </a:lnTo>
                  <a:lnTo>
                    <a:pt x="9136816" y="0"/>
                  </a:lnTo>
                  <a:close/>
                </a:path>
              </a:pathLst>
            </a:custGeom>
            <a:solidFill>
              <a:srgbClr val="FF6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370931" y="1348926"/>
              <a:ext cx="189230" cy="14604"/>
            </a:xfrm>
            <a:custGeom>
              <a:avLst/>
              <a:gdLst/>
              <a:ahLst/>
              <a:cxnLst/>
              <a:rect l="l" t="t" r="r" b="b"/>
              <a:pathLst>
                <a:path w="189229" h="14605">
                  <a:moveTo>
                    <a:pt x="189146" y="0"/>
                  </a:moveTo>
                  <a:lnTo>
                    <a:pt x="38465" y="0"/>
                  </a:lnTo>
                  <a:lnTo>
                    <a:pt x="26445" y="5763"/>
                  </a:lnTo>
                  <a:lnTo>
                    <a:pt x="0" y="14579"/>
                  </a:lnTo>
                  <a:lnTo>
                    <a:pt x="131849" y="14579"/>
                  </a:lnTo>
                  <a:lnTo>
                    <a:pt x="189146" y="0"/>
                  </a:lnTo>
                  <a:close/>
                </a:path>
              </a:pathLst>
            </a:custGeom>
            <a:solidFill>
              <a:srgbClr val="FF4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721" y="1348926"/>
              <a:ext cx="2668905" cy="14604"/>
            </a:xfrm>
            <a:custGeom>
              <a:avLst/>
              <a:gdLst/>
              <a:ahLst/>
              <a:cxnLst/>
              <a:rect l="l" t="t" r="r" b="b"/>
              <a:pathLst>
                <a:path w="2668904" h="14605">
                  <a:moveTo>
                    <a:pt x="2637294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668911" y="14579"/>
                  </a:lnTo>
                  <a:lnTo>
                    <a:pt x="2652287" y="6798"/>
                  </a:lnTo>
                  <a:lnTo>
                    <a:pt x="2637294" y="0"/>
                  </a:lnTo>
                  <a:close/>
                </a:path>
              </a:pathLst>
            </a:custGeom>
            <a:solidFill>
              <a:srgbClr val="006A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394867" y="1348926"/>
              <a:ext cx="1162050" cy="14604"/>
            </a:xfrm>
            <a:custGeom>
              <a:avLst/>
              <a:gdLst/>
              <a:ahLst/>
              <a:cxnLst/>
              <a:rect l="l" t="t" r="r" b="b"/>
              <a:pathLst>
                <a:path w="1162050" h="14605">
                  <a:moveTo>
                    <a:pt x="1161988" y="0"/>
                  </a:moveTo>
                  <a:lnTo>
                    <a:pt x="0" y="0"/>
                  </a:lnTo>
                  <a:lnTo>
                    <a:pt x="17330" y="14579"/>
                  </a:lnTo>
                  <a:lnTo>
                    <a:pt x="1155137" y="14579"/>
                  </a:lnTo>
                  <a:lnTo>
                    <a:pt x="1161988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220016" y="1348926"/>
              <a:ext cx="895985" cy="14604"/>
            </a:xfrm>
            <a:custGeom>
              <a:avLst/>
              <a:gdLst/>
              <a:ahLst/>
              <a:cxnLst/>
              <a:rect l="l" t="t" r="r" b="b"/>
              <a:pathLst>
                <a:path w="895985" h="14605">
                  <a:moveTo>
                    <a:pt x="895906" y="0"/>
                  </a:moveTo>
                  <a:lnTo>
                    <a:pt x="0" y="0"/>
                  </a:lnTo>
                  <a:lnTo>
                    <a:pt x="14992" y="6798"/>
                  </a:lnTo>
                  <a:lnTo>
                    <a:pt x="31616" y="14579"/>
                  </a:lnTo>
                  <a:lnTo>
                    <a:pt x="848474" y="14579"/>
                  </a:lnTo>
                  <a:lnTo>
                    <a:pt x="895906" y="0"/>
                  </a:lnTo>
                  <a:close/>
                </a:path>
              </a:pathLst>
            </a:custGeom>
            <a:solidFill>
              <a:srgbClr val="0077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948077" y="1348926"/>
              <a:ext cx="168275" cy="14604"/>
            </a:xfrm>
            <a:custGeom>
              <a:avLst/>
              <a:gdLst/>
              <a:ahLst/>
              <a:cxnLst/>
              <a:rect l="l" t="t" r="r" b="b"/>
              <a:pathLst>
                <a:path w="168275" h="14605">
                  <a:moveTo>
                    <a:pt x="167845" y="0"/>
                  </a:moveTo>
                  <a:lnTo>
                    <a:pt x="52174" y="0"/>
                  </a:lnTo>
                  <a:lnTo>
                    <a:pt x="0" y="14579"/>
                  </a:lnTo>
                  <a:lnTo>
                    <a:pt x="120412" y="14579"/>
                  </a:lnTo>
                  <a:lnTo>
                    <a:pt x="167845" y="0"/>
                  </a:lnTo>
                  <a:close/>
                </a:path>
              </a:pathLst>
            </a:custGeom>
            <a:solidFill>
              <a:srgbClr val="00BE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088826" y="1348926"/>
              <a:ext cx="163195" cy="14604"/>
            </a:xfrm>
            <a:custGeom>
              <a:avLst/>
              <a:gdLst/>
              <a:ahLst/>
              <a:cxnLst/>
              <a:rect l="l" t="t" r="r" b="b"/>
              <a:pathLst>
                <a:path w="163195" h="14605">
                  <a:moveTo>
                    <a:pt x="131189" y="0"/>
                  </a:moveTo>
                  <a:lnTo>
                    <a:pt x="0" y="0"/>
                  </a:lnTo>
                  <a:lnTo>
                    <a:pt x="24980" y="11463"/>
                  </a:lnTo>
                  <a:lnTo>
                    <a:pt x="31532" y="14579"/>
                  </a:lnTo>
                  <a:lnTo>
                    <a:pt x="162806" y="14579"/>
                  </a:lnTo>
                  <a:lnTo>
                    <a:pt x="146182" y="6798"/>
                  </a:lnTo>
                  <a:lnTo>
                    <a:pt x="131189" y="0"/>
                  </a:lnTo>
                  <a:close/>
                </a:path>
              </a:pathLst>
            </a:custGeom>
            <a:solidFill>
              <a:srgbClr val="0045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82721" y="1348926"/>
              <a:ext cx="2538095" cy="14604"/>
            </a:xfrm>
            <a:custGeom>
              <a:avLst/>
              <a:gdLst/>
              <a:ahLst/>
              <a:cxnLst/>
              <a:rect l="l" t="t" r="r" b="b"/>
              <a:pathLst>
                <a:path w="2538095" h="14605">
                  <a:moveTo>
                    <a:pt x="2506138" y="0"/>
                  </a:moveTo>
                  <a:lnTo>
                    <a:pt x="0" y="0"/>
                  </a:lnTo>
                  <a:lnTo>
                    <a:pt x="0" y="14579"/>
                  </a:lnTo>
                  <a:lnTo>
                    <a:pt x="2537610" y="14579"/>
                  </a:lnTo>
                  <a:lnTo>
                    <a:pt x="2527504" y="9792"/>
                  </a:lnTo>
                  <a:lnTo>
                    <a:pt x="2506138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068490" y="1348926"/>
              <a:ext cx="344170" cy="14604"/>
            </a:xfrm>
            <a:custGeom>
              <a:avLst/>
              <a:gdLst/>
              <a:ahLst/>
              <a:cxnLst/>
              <a:rect l="l" t="t" r="r" b="b"/>
              <a:pathLst>
                <a:path w="344170" h="14605">
                  <a:moveTo>
                    <a:pt x="326376" y="0"/>
                  </a:moveTo>
                  <a:lnTo>
                    <a:pt x="47432" y="0"/>
                  </a:lnTo>
                  <a:lnTo>
                    <a:pt x="0" y="14579"/>
                  </a:lnTo>
                  <a:lnTo>
                    <a:pt x="343707" y="14579"/>
                  </a:lnTo>
                  <a:lnTo>
                    <a:pt x="326376" y="0"/>
                  </a:lnTo>
                  <a:close/>
                </a:path>
              </a:pathLst>
            </a:custGeom>
            <a:solidFill>
              <a:srgbClr val="4EA2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87634" y="1348937"/>
              <a:ext cx="1167130" cy="14604"/>
            </a:xfrm>
            <a:custGeom>
              <a:avLst/>
              <a:gdLst/>
              <a:ahLst/>
              <a:cxnLst/>
              <a:rect l="l" t="t" r="r" b="b"/>
              <a:pathLst>
                <a:path w="1167129" h="14605">
                  <a:moveTo>
                    <a:pt x="124561" y="14579"/>
                  </a:moveTo>
                  <a:lnTo>
                    <a:pt x="107226" y="0"/>
                  </a:lnTo>
                  <a:lnTo>
                    <a:pt x="0" y="0"/>
                  </a:lnTo>
                  <a:lnTo>
                    <a:pt x="863" y="685"/>
                  </a:lnTo>
                  <a:lnTo>
                    <a:pt x="17221" y="14579"/>
                  </a:lnTo>
                  <a:lnTo>
                    <a:pt x="124561" y="14579"/>
                  </a:lnTo>
                  <a:close/>
                </a:path>
                <a:path w="1167129" h="14605">
                  <a:moveTo>
                    <a:pt x="1166812" y="0"/>
                  </a:moveTo>
                  <a:lnTo>
                    <a:pt x="878852" y="0"/>
                  </a:lnTo>
                  <a:lnTo>
                    <a:pt x="872058" y="9296"/>
                  </a:lnTo>
                  <a:lnTo>
                    <a:pt x="868387" y="14579"/>
                  </a:lnTo>
                  <a:lnTo>
                    <a:pt x="1155915" y="14579"/>
                  </a:lnTo>
                  <a:lnTo>
                    <a:pt x="1166812" y="0"/>
                  </a:lnTo>
                  <a:close/>
                </a:path>
              </a:pathLst>
            </a:custGeom>
            <a:solidFill>
              <a:srgbClr val="3D8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006500" y="1348926"/>
              <a:ext cx="2713355" cy="14604"/>
            </a:xfrm>
            <a:custGeom>
              <a:avLst/>
              <a:gdLst/>
              <a:ahLst/>
              <a:cxnLst/>
              <a:rect l="l" t="t" r="r" b="b"/>
              <a:pathLst>
                <a:path w="2713354" h="14605">
                  <a:moveTo>
                    <a:pt x="2713038" y="0"/>
                  </a:moveTo>
                  <a:lnTo>
                    <a:pt x="65115" y="0"/>
                  </a:lnTo>
                  <a:lnTo>
                    <a:pt x="0" y="14579"/>
                  </a:lnTo>
                  <a:lnTo>
                    <a:pt x="2713038" y="14579"/>
                  </a:lnTo>
                  <a:lnTo>
                    <a:pt x="2713038" y="0"/>
                  </a:lnTo>
                  <a:close/>
                </a:path>
              </a:pathLst>
            </a:custGeom>
            <a:solidFill>
              <a:srgbClr val="F290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434748" y="1348926"/>
              <a:ext cx="2285365" cy="14604"/>
            </a:xfrm>
            <a:custGeom>
              <a:avLst/>
              <a:gdLst/>
              <a:ahLst/>
              <a:cxnLst/>
              <a:rect l="l" t="t" r="r" b="b"/>
              <a:pathLst>
                <a:path w="2285365" h="14605">
                  <a:moveTo>
                    <a:pt x="2284789" y="0"/>
                  </a:moveTo>
                  <a:lnTo>
                    <a:pt x="49185" y="0"/>
                  </a:lnTo>
                  <a:lnTo>
                    <a:pt x="0" y="14579"/>
                  </a:lnTo>
                  <a:lnTo>
                    <a:pt x="2284789" y="14579"/>
                  </a:lnTo>
                  <a:lnTo>
                    <a:pt x="2284789" y="0"/>
                  </a:lnTo>
                  <a:close/>
                </a:path>
              </a:pathLst>
            </a:custGeom>
            <a:solidFill>
              <a:srgbClr val="F7A8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82127" y="1348926"/>
              <a:ext cx="137160" cy="14604"/>
            </a:xfrm>
            <a:custGeom>
              <a:avLst/>
              <a:gdLst/>
              <a:ahLst/>
              <a:cxnLst/>
              <a:rect l="l" t="t" r="r" b="b"/>
              <a:pathLst>
                <a:path w="137159" h="14605">
                  <a:moveTo>
                    <a:pt x="131928" y="0"/>
                  </a:moveTo>
                  <a:lnTo>
                    <a:pt x="0" y="0"/>
                  </a:lnTo>
                  <a:lnTo>
                    <a:pt x="608" y="4063"/>
                  </a:lnTo>
                  <a:lnTo>
                    <a:pt x="3307" y="14579"/>
                  </a:lnTo>
                  <a:lnTo>
                    <a:pt x="136980" y="14579"/>
                  </a:lnTo>
                  <a:lnTo>
                    <a:pt x="135406" y="10847"/>
                  </a:lnTo>
                  <a:lnTo>
                    <a:pt x="131928" y="0"/>
                  </a:lnTo>
                  <a:close/>
                </a:path>
              </a:pathLst>
            </a:custGeom>
            <a:solidFill>
              <a:srgbClr val="FACC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6734" y="3036743"/>
              <a:ext cx="2568790" cy="2794805"/>
            </a:xfrm>
            <a:prstGeom prst="rect">
              <a:avLst/>
            </a:prstGeom>
          </p:spPr>
        </p:pic>
      </p:grpSp>
      <p:sp>
        <p:nvSpPr>
          <p:cNvPr id="95" name="Espaço Reservado para Conteúdo 2">
            <a:extLst>
              <a:ext uri="{FF2B5EF4-FFF2-40B4-BE49-F238E27FC236}">
                <a16:creationId xmlns:a16="http://schemas.microsoft.com/office/drawing/2014/main" xmlns="" id="{A3D390EA-4F46-4CE1-9530-96F1129DCD36}"/>
              </a:ext>
            </a:extLst>
          </p:cNvPr>
          <p:cNvSpPr txBox="1">
            <a:spLocks/>
          </p:cNvSpPr>
          <p:nvPr/>
        </p:nvSpPr>
        <p:spPr>
          <a:xfrm>
            <a:off x="2456649" y="3816667"/>
            <a:ext cx="6536987" cy="3383163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i="1" dirty="0"/>
              <a:t>Nome e contato do autor principal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871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36</Words>
  <Application>Microsoft Office PowerPoint</Application>
  <PresentationFormat>Personalizar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SUSTENTACAO.ORAL.cdr</dc:title>
  <dc:creator>Edson</dc:creator>
  <cp:lastModifiedBy>Flavio</cp:lastModifiedBy>
  <cp:revision>3</cp:revision>
  <dcterms:created xsi:type="dcterms:W3CDTF">2024-06-18T12:42:52Z</dcterms:created>
  <dcterms:modified xsi:type="dcterms:W3CDTF">2024-06-18T13:51:45Z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2024-06-18T00:00:00Z</vt:filetime>
  </property>
  <property fmtid="{D5CDD505-2E9C-101B-9397-08002B2CF9AE}" pid="3" name="Creator">
    <vt:lpwstr>CorelDRAW 2024</vt:lpwstr>
  </property>
  <property fmtid="{D5CDD505-2E9C-101B-9397-08002B2CF9AE}" pid="4" name="LastSaved">
    <vt:filetime>2024-06-18T00:00:00Z</vt:filetime>
  </property>
  <property fmtid="{D5CDD505-2E9C-101B-9397-08002B2CF9AE}" pid="5" name="Producer">
    <vt:lpwstr>Corel PDF Engine Version 25.0.0.230</vt:lpwstr>
  </property>
</Properties>
</file>